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293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21"/>
    <a:srgbClr val="003F6E"/>
    <a:srgbClr val="55565A"/>
    <a:srgbClr val="B8CEC4"/>
    <a:srgbClr val="EDAA00"/>
    <a:srgbClr val="63A70A"/>
    <a:srgbClr val="D06F19"/>
    <a:srgbClr val="006B35"/>
    <a:srgbClr val="BF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830" autoAdjust="0"/>
  </p:normalViewPr>
  <p:slideViewPr>
    <p:cSldViewPr>
      <p:cViewPr varScale="1">
        <p:scale>
          <a:sx n="162" d="100"/>
          <a:sy n="162" d="100"/>
        </p:scale>
        <p:origin x="7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52D2-F4A9-0445-A5F8-70B3319C3947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7941-4F49-6140-9F96-49F8CD870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>
            <a:lvl1pPr algn="ctr">
              <a:defRPr sz="2700">
                <a:solidFill>
                  <a:srgbClr val="003F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A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10" name="Right Triangle 9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ight Triangle 10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3" name="Straight Connector 12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5BB41696-8B3D-6A49-8C6D-E673F072F3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5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0209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0029"/>
            <a:ext cx="4040188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6020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0029"/>
            <a:ext cx="4041775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B8BA16-2A75-1044-A055-5E8C096E23C9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9154AF-DAC5-9F43-934E-9ED037C3A726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49A807-EDD8-E342-BA25-C112354F188F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135ABA-84E4-A541-917D-0F7376271BF2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64532A3-623C-5047-AD17-F046DF49F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6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58788" y="1371600"/>
            <a:ext cx="8304212" cy="29146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616" y="971550"/>
            <a:ext cx="8307387" cy="400050"/>
          </a:xfrm>
        </p:spPr>
        <p:txBody>
          <a:bodyPr/>
          <a:lstStyle>
            <a:lvl1pPr marL="0" indent="0">
              <a:buNone/>
              <a:defRPr b="1">
                <a:solidFill>
                  <a:srgbClr val="171C2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CACD12-3181-3B45-87CA-926D68266189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112515-D715-8F4D-AEC6-D1FC0BF46B9D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AA3612-8E43-2E48-9CDC-F43D5C280910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5A2FD1-A5B8-B54F-8EF4-3C255F466A5A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007CD0E4-944F-724D-8A4B-983CF8237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2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616" y="971550"/>
            <a:ext cx="8307387" cy="400050"/>
          </a:xfrm>
        </p:spPr>
        <p:txBody>
          <a:bodyPr/>
          <a:lstStyle>
            <a:lvl1pPr marL="0" indent="0">
              <a:buNone/>
              <a:defRPr b="1">
                <a:solidFill>
                  <a:srgbClr val="171C2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8788" y="1371600"/>
            <a:ext cx="8304212" cy="3200400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BBF44-C7FE-5444-BC18-87E1502DDAC1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553D7-46CF-A940-89DB-DA4374866C72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15F4A4-10E8-8344-842F-9E01ECC45C7F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92C3CE-BD54-C249-821F-81401FF97930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D5682093-47F0-DE41-B66B-8DF64B095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1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6019800" cy="3737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81874" y="941832"/>
            <a:ext cx="2191306" cy="108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681874" y="2199132"/>
            <a:ext cx="2191306" cy="108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78786" y="3456432"/>
            <a:ext cx="2191306" cy="1085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53200" y="857250"/>
            <a:ext cx="2459696" cy="3771900"/>
          </a:xfrm>
          <a:prstGeom prst="rect">
            <a:avLst/>
          </a:prstGeom>
          <a:noFill/>
          <a:ln w="6350">
            <a:solidFill>
              <a:srgbClr val="B8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5044DA-FDA9-9B45-B48A-7B96DA0CA846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AD6DB5-895C-0C42-A93D-CC606547C8FB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33CE03-26AB-0545-83FA-8888B3DE7DA3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30AB92-4783-8C4E-A8F6-2D4372801979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FB839D36-8FB1-2A40-8585-5009398094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7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BC40E3-F283-EC43-9B78-DF9DEC7EF728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CC16D-B78C-2C43-8233-158CB3887BC2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4CB864-1139-8847-8E4D-B0FAECC27CEA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FAEA0C-C7F0-CD4F-9DA4-B8D320B2AAB4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6AEB3933-ECAF-A248-82BB-19EA1C5E0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4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737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6" name="Rectangle 5"/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C4A6C7A7-A29F-5A42-9321-7B2660C54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2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737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705350"/>
            <a:ext cx="9140823" cy="457200"/>
          </a:xfrm>
          <a:solidFill>
            <a:srgbClr val="FFC000"/>
          </a:solidFill>
        </p:spPr>
        <p:txBody>
          <a:bodyPr/>
          <a:lstStyle>
            <a:lvl1pPr marL="0" indent="0">
              <a:buNone/>
              <a:defRPr b="0" i="1">
                <a:solidFill>
                  <a:srgbClr val="171C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03B8FE-4CF8-1F4B-864F-5CC2C815710A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59E13C-7063-7F40-97CD-E66A6EC218D5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19B58E-B605-D848-A46C-292487787581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F8D0B-ED8C-FF4F-AFF7-EF69E7960FED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069FB6DD-4878-604A-8505-033C0BB262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78844"/>
            <a:ext cx="7772400" cy="1021556"/>
          </a:xfrm>
        </p:spPr>
        <p:txBody>
          <a:bodyPr anchor="t"/>
          <a:lstStyle>
            <a:lvl1pPr algn="l"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735"/>
            <a:ext cx="7772400" cy="1125140"/>
          </a:xfrm>
        </p:spPr>
        <p:txBody>
          <a:bodyPr anchor="t"/>
          <a:lstStyle>
            <a:lvl1pPr marL="0" indent="0">
              <a:buNone/>
              <a:defRPr sz="1500">
                <a:solidFill>
                  <a:srgbClr val="55565A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21" name="Right Triangle 20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ight Triangle 21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7" name="Straight Connector 16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93E44F-3DED-5540-B912-A1AE11466851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8752B3-C867-C54D-9F62-E09EC6838C69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D30E46-5E8C-C041-9DB3-29EF0FFACB82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93460B-F91C-004C-9667-89012E4F844F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F48433E2-2788-C74C-957A-B41819CFC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Windm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78844"/>
            <a:ext cx="7772400" cy="1021556"/>
          </a:xfrm>
        </p:spPr>
        <p:txBody>
          <a:bodyPr anchor="t"/>
          <a:lstStyle>
            <a:lvl1pPr algn="l"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735"/>
            <a:ext cx="7772400" cy="1125140"/>
          </a:xfrm>
        </p:spPr>
        <p:txBody>
          <a:bodyPr anchor="t"/>
          <a:lstStyle>
            <a:lvl1pPr marL="0" indent="0">
              <a:buNone/>
              <a:defRPr sz="1500">
                <a:solidFill>
                  <a:srgbClr val="55565A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22" name="Right Triangle 21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" name="Straight Connector 15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31FB4E-8DB1-634D-BE0E-417CECE574C0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4A61C9-0BA5-2147-840B-2658AE0D8EB8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70ACA4-5837-2947-A0BB-6A56A96FD6BA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23F3D-718E-1347-8FCF-AB58E92C44B8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0EA8C4A7-F3B4-904B-A70B-B9FD0A547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0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78844"/>
            <a:ext cx="7772400" cy="1021556"/>
          </a:xfrm>
        </p:spPr>
        <p:txBody>
          <a:bodyPr anchor="t"/>
          <a:lstStyle>
            <a:lvl1pPr algn="l"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735"/>
            <a:ext cx="7772400" cy="1125140"/>
          </a:xfrm>
        </p:spPr>
        <p:txBody>
          <a:bodyPr anchor="t"/>
          <a:lstStyle>
            <a:lvl1pPr marL="0" indent="0">
              <a:buNone/>
              <a:defRPr sz="1500">
                <a:solidFill>
                  <a:srgbClr val="55565A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22" name="Right Triangle 21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" name="Straight Connector 15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A900F8-8262-8A46-9019-B40A30C4A2DA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CA50BB-00DC-7B46-8ADF-F40EEB2A0A44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93F34-600D-504D-AA94-7979B59C2D9E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1230D0-90BD-5F4C-B316-2A376BAF7811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5CAA4344-8267-D745-B2A7-A2BAD9B5A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4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Slide Res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876" y="0"/>
            <a:ext cx="9141124" cy="516255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78844"/>
            <a:ext cx="7772400" cy="1021556"/>
          </a:xfrm>
        </p:spPr>
        <p:txBody>
          <a:bodyPr anchor="t"/>
          <a:lstStyle>
            <a:lvl1pPr algn="l"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735"/>
            <a:ext cx="7772400" cy="1125140"/>
          </a:xfrm>
        </p:spPr>
        <p:txBody>
          <a:bodyPr anchor="t"/>
          <a:lstStyle>
            <a:lvl1pPr marL="0" indent="0">
              <a:buNone/>
              <a:defRPr sz="1500">
                <a:solidFill>
                  <a:srgbClr val="55565A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22" name="Right Triangle 21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" name="Straight Connector 15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853FB73-022F-5140-9325-8FEF47FE6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6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Slide 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768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876" y="0"/>
            <a:ext cx="9141124" cy="516255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78844"/>
            <a:ext cx="7772400" cy="1021556"/>
          </a:xfrm>
        </p:spPr>
        <p:txBody>
          <a:bodyPr anchor="t"/>
          <a:lstStyle>
            <a:lvl1pPr algn="l">
              <a:defRPr sz="27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735"/>
            <a:ext cx="7772400" cy="1125140"/>
          </a:xfrm>
        </p:spPr>
        <p:txBody>
          <a:bodyPr anchor="t"/>
          <a:lstStyle>
            <a:lvl1pPr marL="0" indent="0">
              <a:buNone/>
              <a:defRPr sz="1500">
                <a:solidFill>
                  <a:srgbClr val="55565A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808" y="4829175"/>
            <a:ext cx="9144808" cy="333376"/>
            <a:chOff x="-808" y="6438899"/>
            <a:chExt cx="9144808" cy="44450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808" y="6438899"/>
              <a:ext cx="9144808" cy="444501"/>
              <a:chOff x="-808" y="6438899"/>
              <a:chExt cx="9144808" cy="444501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808" y="6438899"/>
                <a:ext cx="9144808" cy="393701"/>
              </a:xfrm>
              <a:prstGeom prst="rect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0" y="6667499"/>
                <a:ext cx="9144000" cy="215901"/>
              </a:xfrm>
              <a:prstGeom prst="rect">
                <a:avLst/>
              </a:prstGeom>
              <a:solidFill>
                <a:srgbClr val="63A7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64300"/>
                <a:ext cx="9144000" cy="406401"/>
              </a:xfrm>
              <a:prstGeom prst="rect">
                <a:avLst/>
              </a:prstGeom>
            </p:spPr>
          </p:pic>
          <p:sp>
            <p:nvSpPr>
              <p:cNvPr id="22" name="Right Triangle 21"/>
              <p:cNvSpPr/>
              <p:nvPr userDrawn="1"/>
            </p:nvSpPr>
            <p:spPr>
              <a:xfrm flipV="1">
                <a:off x="-808" y="6667498"/>
                <a:ext cx="992070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Triangle 22"/>
              <p:cNvSpPr/>
              <p:nvPr userDrawn="1"/>
            </p:nvSpPr>
            <p:spPr>
              <a:xfrm flipH="1" flipV="1">
                <a:off x="8076796" y="6663504"/>
                <a:ext cx="1067204" cy="190501"/>
              </a:xfrm>
              <a:prstGeom prst="rtTriangle">
                <a:avLst/>
              </a:prstGeom>
              <a:solidFill>
                <a:srgbClr val="003F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" name="Straight Connector 15"/>
            <p:cNvCxnSpPr/>
            <p:nvPr userDrawn="1"/>
          </p:nvCxnSpPr>
          <p:spPr>
            <a:xfrm>
              <a:off x="3964781" y="6662734"/>
              <a:ext cx="1143000" cy="0"/>
            </a:xfrm>
            <a:prstGeom prst="line">
              <a:avLst/>
            </a:prstGeom>
            <a:ln w="6350">
              <a:solidFill>
                <a:srgbClr val="63A7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C4116703-4026-B240-89FC-A31774511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4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1298"/>
            <a:ext cx="4038600" cy="254555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1298"/>
            <a:ext cx="4038600" cy="254555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FF5881-CEC5-0E45-9670-F82E79F7F3E4}"/>
              </a:ext>
            </a:extLst>
          </p:cNvPr>
          <p:cNvGrpSpPr/>
          <p:nvPr userDrawn="1"/>
        </p:nvGrpSpPr>
        <p:grpSpPr>
          <a:xfrm>
            <a:off x="0" y="742950"/>
            <a:ext cx="9144000" cy="45719"/>
            <a:chOff x="454994" y="897324"/>
            <a:chExt cx="8689814" cy="1065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EF0D65-EAF4-0146-B603-AE807279A231}"/>
                </a:ext>
              </a:extLst>
            </p:cNvPr>
            <p:cNvSpPr/>
            <p:nvPr userDrawn="1"/>
          </p:nvSpPr>
          <p:spPr>
            <a:xfrm>
              <a:off x="458008" y="897324"/>
              <a:ext cx="8686800" cy="50852"/>
            </a:xfrm>
            <a:prstGeom prst="rect">
              <a:avLst/>
            </a:prstGeom>
            <a:solidFill>
              <a:srgbClr val="003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303E24-0E16-FC49-8849-78FE0F5083B9}"/>
                </a:ext>
              </a:extLst>
            </p:cNvPr>
            <p:cNvSpPr/>
            <p:nvPr userDrawn="1"/>
          </p:nvSpPr>
          <p:spPr>
            <a:xfrm>
              <a:off x="457862" y="975176"/>
              <a:ext cx="8686800" cy="28705"/>
            </a:xfrm>
            <a:prstGeom prst="rect">
              <a:avLst/>
            </a:prstGeom>
            <a:solidFill>
              <a:srgbClr val="63A7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0253D9-FCAC-9246-80A8-4FC21A3C845E}"/>
                </a:ext>
              </a:extLst>
            </p:cNvPr>
            <p:cNvSpPr/>
            <p:nvPr userDrawn="1"/>
          </p:nvSpPr>
          <p:spPr>
            <a:xfrm>
              <a:off x="454994" y="958680"/>
              <a:ext cx="8686800" cy="14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04117E3F-7663-3945-92BB-3D9EF0EC7F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562" y="279655"/>
            <a:ext cx="1411768" cy="2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0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A402-E405-3845-B7F1-624F8F93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81550"/>
            <a:ext cx="7162800" cy="224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11359-808C-DA41-B615-9C8C49C7F6B3}"/>
              </a:ext>
            </a:extLst>
          </p:cNvPr>
          <p:cNvSpPr txBox="1"/>
          <p:nvPr userDrawn="1"/>
        </p:nvSpPr>
        <p:spPr>
          <a:xfrm>
            <a:off x="8001000" y="478155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313646-1ECD-4E4F-957A-FA6ADF3D19A3}" type="slidenum">
              <a:rPr lang="en-US" sz="900" b="0" i="0" smtClean="0">
                <a:solidFill>
                  <a:srgbClr val="171C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0" i="0" dirty="0">
              <a:solidFill>
                <a:srgbClr val="171C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1" r:id="rId4"/>
    <p:sldLayoutId id="2147483672" r:id="rId5"/>
    <p:sldLayoutId id="2147483673" r:id="rId6"/>
    <p:sldLayoutId id="2147483678" r:id="rId7"/>
    <p:sldLayoutId id="2147483679" r:id="rId8"/>
    <p:sldLayoutId id="2147483652" r:id="rId9"/>
    <p:sldLayoutId id="2147483653" r:id="rId10"/>
    <p:sldLayoutId id="2147483674" r:id="rId11"/>
    <p:sldLayoutId id="2147483676" r:id="rId12"/>
    <p:sldLayoutId id="2147483677" r:id="rId13"/>
    <p:sldLayoutId id="2147483654" r:id="rId14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rgbClr val="003F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171C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171C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350" kern="1200">
          <a:solidFill>
            <a:srgbClr val="171C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rgbClr val="171C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50" kern="1200">
          <a:solidFill>
            <a:srgbClr val="171C2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B0vXzKxHE" TargetMode="External"/><Relationship Id="rId2" Type="http://schemas.openxmlformats.org/officeDocument/2006/relationships/hyperlink" Target="https://www.youtube.com/watch?v=bHw1bR-XWa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1GdATCNehx8" TargetMode="External"/><Relationship Id="rId5" Type="http://schemas.openxmlformats.org/officeDocument/2006/relationships/hyperlink" Target="https://www.youtube.com/watch?v=7Mlvby0hWVI" TargetMode="External"/><Relationship Id="rId4" Type="http://schemas.openxmlformats.org/officeDocument/2006/relationships/hyperlink" Target="https://www.youtube.com/watch?v=Ey0oPswlhg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9420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>
                <a:effectLst/>
              </a:rPr>
              <a:t>GHG Emissions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737374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b="0" i="0" dirty="0">
                <a:effectLst/>
              </a:rPr>
              <a:t>GHG Training Session #1: Initial Analysis</a:t>
            </a:r>
            <a:br>
              <a:rPr lang="en-US" dirty="0"/>
            </a:br>
            <a:r>
              <a:rPr lang="en-US" b="0" i="0" dirty="0">
                <a:effectLst/>
              </a:rPr>
              <a:t>Register link: </a:t>
            </a:r>
            <a:r>
              <a:rPr lang="en-US" b="0" i="0" dirty="0">
                <a:effectLst/>
                <a:hlinkClick r:id="rId2"/>
              </a:rPr>
              <a:t>https://www.youtube.com/watch?v=bHw1bR-XWas</a:t>
            </a:r>
            <a:r>
              <a:rPr lang="en-US" b="0" i="0" dirty="0">
                <a:effectLst/>
              </a:rPr>
              <a:t> 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</a:pPr>
            <a:r>
              <a:rPr lang="en-US" b="0" i="0" dirty="0">
                <a:effectLst/>
              </a:rPr>
              <a:t>GHG Training Session #2: Data Collection</a:t>
            </a:r>
            <a:br>
              <a:rPr lang="en-US" dirty="0"/>
            </a:br>
            <a:r>
              <a:rPr lang="en-US" b="0" i="0" dirty="0">
                <a:effectLst/>
              </a:rPr>
              <a:t>Register link: </a:t>
            </a:r>
            <a:r>
              <a:rPr lang="en-US" b="0" i="0" dirty="0">
                <a:effectLst/>
                <a:hlinkClick r:id="rId3"/>
              </a:rPr>
              <a:t>https://www.youtube.com/watch?v=IkB0vXzKxH</a:t>
            </a:r>
            <a:r>
              <a:rPr lang="en-US" dirty="0">
                <a:hlinkClick r:id="rId3"/>
              </a:rPr>
              <a:t>E</a:t>
            </a:r>
            <a:r>
              <a:rPr lang="en-US" dirty="0"/>
              <a:t> </a:t>
            </a:r>
            <a:endParaRPr lang="en-US" b="0" i="0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</a:rPr>
              <a:t>GHG Training Session #3​: Calculations and Estimates</a:t>
            </a:r>
            <a:br>
              <a:rPr lang="en-US" dirty="0"/>
            </a:br>
            <a:r>
              <a:rPr lang="en-US" b="0" i="0" dirty="0">
                <a:effectLst/>
              </a:rPr>
              <a:t>Register link: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</a:t>
            </a:r>
            <a:r>
              <a:rPr lang="en-US" b="0" i="0" dirty="0">
                <a:effectLst/>
                <a:hlinkClick r:id="rId4"/>
              </a:rPr>
              <a:t>ttps://www.youtube.com/watch?v=Ey0oPswlhg4</a:t>
            </a:r>
            <a:r>
              <a:rPr lang="en-US" b="0" i="0" dirty="0">
                <a:effectLst/>
              </a:rPr>
              <a:t> </a:t>
            </a:r>
            <a:br>
              <a:rPr lang="en-US" dirty="0"/>
            </a:br>
            <a:r>
              <a:rPr lang="en-US" b="0" i="0" dirty="0">
                <a:effectLst/>
              </a:rPr>
              <a:t> </a:t>
            </a:r>
            <a:br>
              <a:rPr lang="en-US" dirty="0"/>
            </a:br>
            <a:r>
              <a:rPr lang="en-US" b="0" i="0" dirty="0">
                <a:effectLst/>
              </a:rPr>
              <a:t>GHG Training Session #4: Finalizing Emissions Totals</a:t>
            </a:r>
            <a:br>
              <a:rPr lang="en-US" dirty="0"/>
            </a:br>
            <a:r>
              <a:rPr lang="en-US" b="0" i="0" dirty="0">
                <a:effectLst/>
              </a:rPr>
              <a:t>Register link: </a:t>
            </a:r>
            <a:r>
              <a:rPr lang="en-US" b="0" i="0" dirty="0">
                <a:effectLst/>
                <a:hlinkClick r:id="rId5"/>
              </a:rPr>
              <a:t>https://www.youtube.com/watch?v=7Mlvby0hWVI</a:t>
            </a:r>
            <a:r>
              <a:rPr lang="en-US" b="0" i="0" dirty="0">
                <a:effectLst/>
              </a:rPr>
              <a:t> </a:t>
            </a:r>
            <a:br>
              <a:rPr lang="en-US" dirty="0"/>
            </a:br>
            <a:r>
              <a:rPr lang="en-US" b="0" i="0" dirty="0">
                <a:effectLst/>
              </a:rPr>
              <a:t> </a:t>
            </a:r>
            <a:br>
              <a:rPr lang="en-US" dirty="0"/>
            </a:br>
            <a:r>
              <a:rPr lang="en-US" b="0" i="0" dirty="0">
                <a:effectLst/>
              </a:rPr>
              <a:t>GHG Training Session #5​: Using Your Results</a:t>
            </a:r>
            <a:br>
              <a:rPr lang="en-US" dirty="0"/>
            </a:br>
            <a:r>
              <a:rPr lang="en-US" b="0" i="0" dirty="0">
                <a:effectLst/>
              </a:rPr>
              <a:t>Register link: </a:t>
            </a:r>
            <a:r>
              <a:rPr lang="en-US" b="0" i="0" dirty="0">
                <a:effectLst/>
                <a:hlinkClick r:id="rId6"/>
              </a:rPr>
              <a:t>https://www.youtube.com/watch?v=1GdATCNehx8</a:t>
            </a:r>
            <a:r>
              <a:rPr lang="en-US" b="0" i="0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4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ra Energy">
      <a:dk1>
        <a:srgbClr val="171C21"/>
      </a:dk1>
      <a:lt1>
        <a:sysClr val="window" lastClr="FFFFFF"/>
      </a:lt1>
      <a:dk2>
        <a:srgbClr val="003F6E"/>
      </a:dk2>
      <a:lt2>
        <a:srgbClr val="EEECE1"/>
      </a:lt2>
      <a:accent1>
        <a:srgbClr val="63A70A"/>
      </a:accent1>
      <a:accent2>
        <a:srgbClr val="BFE7F7"/>
      </a:accent2>
      <a:accent3>
        <a:srgbClr val="006B35"/>
      </a:accent3>
      <a:accent4>
        <a:srgbClr val="EDAA00"/>
      </a:accent4>
      <a:accent5>
        <a:srgbClr val="D06F19"/>
      </a:accent5>
      <a:accent6>
        <a:srgbClr val="B8CE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a654fb-b785-4820-8b1b-2cd3fd7a5701">
      <Terms xmlns="http://schemas.microsoft.com/office/infopath/2007/PartnerControls"/>
    </lcf76f155ced4ddcb4097134ff3c332f>
    <TaxCatchAll xmlns="34c0c15b-0e55-4cce-941c-0e6168458861" xsi:nil="true"/>
    <MediaLengthInSeconds xmlns="ada654fb-b785-4820-8b1b-2cd3fd7a57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F0028509E24459CF3234AFC9A5CC0" ma:contentTypeVersion="15" ma:contentTypeDescription="Create a new document." ma:contentTypeScope="" ma:versionID="394e1da9caf3c12de77b7e3c5c7e87f8">
  <xsd:schema xmlns:xsd="http://www.w3.org/2001/XMLSchema" xmlns:xs="http://www.w3.org/2001/XMLSchema" xmlns:p="http://schemas.microsoft.com/office/2006/metadata/properties" xmlns:ns2="34c0c15b-0e55-4cce-941c-0e6168458861" xmlns:ns3="ada654fb-b785-4820-8b1b-2cd3fd7a5701" targetNamespace="http://schemas.microsoft.com/office/2006/metadata/properties" ma:root="true" ma:fieldsID="79afa3e065448f4b26e3d8979e8c245d" ns2:_="" ns3:_="">
    <xsd:import namespace="34c0c15b-0e55-4cce-941c-0e6168458861"/>
    <xsd:import namespace="ada654fb-b785-4820-8b1b-2cd3fd7a57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0c15b-0e55-4cce-941c-0e61684588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98e766-54c9-45a8-9a67-44bd589bdd00}" ma:internalName="TaxCatchAll" ma:showField="CatchAllData" ma:web="34c0c15b-0e55-4cce-941c-0e6168458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654fb-b785-4820-8b1b-2cd3fd7a5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29bff48-b9d3-4692-8d0c-7eab34cd5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DE9E47-DA43-4CAB-B3B7-984C682DBED7}">
  <ds:schemaRefs>
    <ds:schemaRef ds:uri="http://www.w3.org/XML/1998/namespace"/>
    <ds:schemaRef ds:uri="http://schemas.openxmlformats.org/package/2006/metadata/core-properties"/>
    <ds:schemaRef ds:uri="http://purl.org/dc/terms/"/>
    <ds:schemaRef ds:uri="ada654fb-b785-4820-8b1b-2cd3fd7a570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4c0c15b-0e55-4cce-941c-0e616845886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50351B8-52EB-488B-9C0F-D53309D9E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037706-EFCE-4812-82D1-FAF9C8C11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0c15b-0e55-4cce-941c-0e6168458861"/>
    <ds:schemaRef ds:uri="ada654fb-b785-4820-8b1b-2cd3fd7a57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137</Words>
  <Application>Microsoft Macintosh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Office Theme</vt:lpstr>
      <vt:lpstr>GHG Emissions Training</vt:lpstr>
    </vt:vector>
  </TitlesOfParts>
  <Company>EFH Corporate Services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Parra, Juan</dc:creator>
  <cp:lastModifiedBy>Phelps, Steven</cp:lastModifiedBy>
  <cp:revision>100</cp:revision>
  <dcterms:created xsi:type="dcterms:W3CDTF">2016-10-25T14:11:06Z</dcterms:created>
  <dcterms:modified xsi:type="dcterms:W3CDTF">2024-06-25T21:49:42Z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0x0101008D2F0028509E24459CF3234AFC9A5CC0</vt:lpwstr>
  </property>
  <property fmtid="{D5CDD505-2E9C-101B-9397-08002B2CF9AE}" pid="3" name="Order">
    <vt:r8>23479800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