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79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64" r:id="rId5"/>
    <p:sldMasterId id="2147483911" r:id="rId6"/>
    <p:sldMasterId id="2147483926" r:id="rId7"/>
    <p:sldMasterId id="2147483946" r:id="rId8"/>
    <p:sldMasterId id="2147483969" r:id="rId9"/>
  </p:sldMasterIdLst>
  <p:notesMasterIdLst>
    <p:notesMasterId r:id="rId11"/>
  </p:notesMasterIdLst>
  <p:handoutMasterIdLst>
    <p:handoutMasterId r:id="rId12"/>
  </p:handoutMasterIdLst>
  <p:sldIdLst>
    <p:sldId id="2147469108" r:id="rId10"/>
  </p:sldIdLst>
  <p:sldSz cx="9144000" cy="6858000" type="screen4x3"/>
  <p:notesSz cx="7102475" cy="9388475"/>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037"/>
    <a:srgbClr val="EE9539"/>
    <a:srgbClr val="63A70A"/>
    <a:srgbClr val="EDA86B"/>
    <a:srgbClr val="93D1FF"/>
    <a:srgbClr val="413F41"/>
    <a:srgbClr val="4A5464"/>
    <a:srgbClr val="DC6538"/>
    <a:srgbClr val="505F76"/>
    <a:srgbClr val="4EA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6327" autoAdjust="0"/>
  </p:normalViewPr>
  <p:slideViewPr>
    <p:cSldViewPr snapToGrid="0" snapToObjects="1">
      <p:cViewPr varScale="1">
        <p:scale>
          <a:sx n="124" d="100"/>
          <a:sy n="124" d="100"/>
        </p:scale>
        <p:origin x="1920" y="168"/>
      </p:cViewPr>
      <p:guideLst>
        <p:guide pos="2880"/>
        <p:guide orient="horz" pos="216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Grid="0" snapToObjects="1">
      <p:cViewPr varScale="1">
        <p:scale>
          <a:sx n="90" d="100"/>
          <a:sy n="90" d="100"/>
        </p:scale>
        <p:origin x="315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1.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elps, Steven" userId="81cab1c2-6a30-4cee-a68d-6b31e409558c" providerId="ADAL" clId="{8AC65FF5-4195-0A4D-8F7A-2D005D83B9F6}"/>
    <pc:docChg chg="modSld">
      <pc:chgData name="Phelps, Steven" userId="81cab1c2-6a30-4cee-a68d-6b31e409558c" providerId="ADAL" clId="{8AC65FF5-4195-0A4D-8F7A-2D005D83B9F6}" dt="2024-06-25T21:30:37.597" v="1" actId="20577"/>
      <pc:docMkLst>
        <pc:docMk/>
      </pc:docMkLst>
      <pc:sldChg chg="modSp mod">
        <pc:chgData name="Phelps, Steven" userId="81cab1c2-6a30-4cee-a68d-6b31e409558c" providerId="ADAL" clId="{8AC65FF5-4195-0A4D-8F7A-2D005D83B9F6}" dt="2024-06-25T21:30:37.597" v="1" actId="20577"/>
        <pc:sldMkLst>
          <pc:docMk/>
          <pc:sldMk cId="69046166" sldId="2147469108"/>
        </pc:sldMkLst>
        <pc:spChg chg="mod">
          <ac:chgData name="Phelps, Steven" userId="81cab1c2-6a30-4cee-a68d-6b31e409558c" providerId="ADAL" clId="{8AC65FF5-4195-0A4D-8F7A-2D005D83B9F6}" dt="2024-06-25T21:30:37.597" v="1" actId="20577"/>
          <ac:spMkLst>
            <pc:docMk/>
            <pc:sldMk cId="69046166" sldId="2147469108"/>
            <ac:spMk id="7" creationId="{CA3B6D69-BE38-BD65-705B-ED731C43C9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25 June 2024</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25 June 2024</a:t>
            </a:fld>
            <a:endParaRPr lang="en-US"/>
          </a:p>
        </p:txBody>
      </p:sp>
      <p:sp>
        <p:nvSpPr>
          <p:cNvPr id="4" name="Slide Image Placeholder 3"/>
          <p:cNvSpPr>
            <a:spLocks noGrp="1" noRot="1" noChangeAspect="1"/>
          </p:cNvSpPr>
          <p:nvPr>
            <p:ph type="sldImg" idx="2"/>
          </p:nvPr>
        </p:nvSpPr>
        <p:spPr>
          <a:xfrm>
            <a:off x="1010593" y="589534"/>
            <a:ext cx="5081288" cy="381001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8" name="Notes Placeholder 7">
            <a:extLst>
              <a:ext uri="{FF2B5EF4-FFF2-40B4-BE49-F238E27FC236}">
                <a16:creationId xmlns:a16="http://schemas.microsoft.com/office/drawing/2014/main" id="{C9DD6736-F296-466C-A9BC-35AE03FEA2BA}"/>
              </a:ext>
            </a:extLst>
          </p:cNvPr>
          <p:cNvSpPr>
            <a:spLocks noGrp="1"/>
          </p:cNvSpPr>
          <p:nvPr>
            <p:ph type="body" sz="quarter" idx="3"/>
          </p:nvPr>
        </p:nvSpPr>
        <p:spPr>
          <a:xfrm>
            <a:off x="709612" y="4518025"/>
            <a:ext cx="5683250" cy="1000274"/>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buFontTx/>
      <a:buNone/>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10" Type="http://schemas.openxmlformats.org/officeDocument/2006/relationships/image" Target="../media/image3.jpeg"/><Relationship Id="rId4" Type="http://schemas.openxmlformats.org/officeDocument/2006/relationships/tags" Target="../tags/tag26.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3.jpe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4.emf"/><Relationship Id="rId5" Type="http://schemas.openxmlformats.org/officeDocument/2006/relationships/tags" Target="../tags/tag82.xml"/><Relationship Id="rId10" Type="http://schemas.openxmlformats.org/officeDocument/2006/relationships/oleObject" Target="../embeddings/oleObject11.bin"/><Relationship Id="rId4" Type="http://schemas.openxmlformats.org/officeDocument/2006/relationships/tags" Target="../tags/tag81.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3.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4.emf"/><Relationship Id="rId5" Type="http://schemas.openxmlformats.org/officeDocument/2006/relationships/tags" Target="../tags/tag90.xml"/><Relationship Id="rId10" Type="http://schemas.openxmlformats.org/officeDocument/2006/relationships/oleObject" Target="../embeddings/oleObject12.bin"/><Relationship Id="rId4" Type="http://schemas.openxmlformats.org/officeDocument/2006/relationships/tags" Target="../tags/tag8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3.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8.emf"/><Relationship Id="rId5" Type="http://schemas.openxmlformats.org/officeDocument/2006/relationships/tags" Target="../tags/tag98.xml"/><Relationship Id="rId10" Type="http://schemas.openxmlformats.org/officeDocument/2006/relationships/oleObject" Target="../embeddings/oleObject13.bin"/><Relationship Id="rId4" Type="http://schemas.openxmlformats.org/officeDocument/2006/relationships/tags" Target="../tags/tag97.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04.xml"/><Relationship Id="rId7"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media/image3.jpeg"/><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0.xml"/><Relationship Id="rId7" Type="http://schemas.openxmlformats.org/officeDocument/2006/relationships/image" Target="../media/image4.emf"/><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11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16.xml"/><Relationship Id="rId7"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9"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2" Type="http://schemas.openxmlformats.org/officeDocument/2006/relationships/tags" Target="../tags/tag121.xml"/><Relationship Id="rId16" Type="http://schemas.openxmlformats.org/officeDocument/2006/relationships/image" Target="../media/image8.emf"/><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oleObject" Target="../embeddings/oleObject18.bin"/><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tags" Target="../tags/tag144.xml"/><Relationship Id="rId2" Type="http://schemas.openxmlformats.org/officeDocument/2006/relationships/tags" Target="../tags/tag134.xml"/><Relationship Id="rId16" Type="http://schemas.openxmlformats.org/officeDocument/2006/relationships/image" Target="../media/image8.emf"/><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5" Type="http://schemas.openxmlformats.org/officeDocument/2006/relationships/oleObject" Target="../embeddings/oleObject19.bin"/><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10" Type="http://schemas.openxmlformats.org/officeDocument/2006/relationships/image" Target="../media/image8.emf"/><Relationship Id="rId4" Type="http://schemas.openxmlformats.org/officeDocument/2006/relationships/tags" Target="../tags/tag149.xml"/><Relationship Id="rId9"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tags" Target="../tags/tag164.xml"/><Relationship Id="rId2" Type="http://schemas.openxmlformats.org/officeDocument/2006/relationships/tags" Target="../tags/tag154.xml"/><Relationship Id="rId16" Type="http://schemas.openxmlformats.org/officeDocument/2006/relationships/image" Target="../media/image8.emf"/><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oleObject" Target="../embeddings/oleObject21.bin"/><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tags" Target="../tags/tag177.xml"/><Relationship Id="rId2" Type="http://schemas.openxmlformats.org/officeDocument/2006/relationships/tags" Target="../tags/tag167.xml"/><Relationship Id="rId16" Type="http://schemas.openxmlformats.org/officeDocument/2006/relationships/image" Target="../media/image8.emf"/><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oleObject" Target="../embeddings/oleObject22.bin"/><Relationship Id="rId10" Type="http://schemas.openxmlformats.org/officeDocument/2006/relationships/tags" Target="../tags/tag175.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86.xml"/><Relationship Id="rId13" Type="http://schemas.microsoft.com/office/2007/relationships/hdphoto" Target="../media/hdphoto1.wdp"/><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image" Target="../media/image10.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image" Target="../media/image8.emf"/><Relationship Id="rId5" Type="http://schemas.openxmlformats.org/officeDocument/2006/relationships/tags" Target="../tags/tag183.xml"/><Relationship Id="rId10" Type="http://schemas.openxmlformats.org/officeDocument/2006/relationships/oleObject" Target="../embeddings/oleObject23.bin"/><Relationship Id="rId4" Type="http://schemas.openxmlformats.org/officeDocument/2006/relationships/tags" Target="../tags/tag182.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10.xml"/><Relationship Id="rId7" Type="http://schemas.openxmlformats.org/officeDocument/2006/relationships/oleObject" Target="../embeddings/oleObject25.bin"/><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Master" Target="../slideMasters/slideMaster2.xml"/><Relationship Id="rId5" Type="http://schemas.openxmlformats.org/officeDocument/2006/relationships/tags" Target="../tags/tag212.xml"/><Relationship Id="rId10" Type="http://schemas.openxmlformats.org/officeDocument/2006/relationships/image" Target="../media/image3.jpeg"/><Relationship Id="rId4" Type="http://schemas.openxmlformats.org/officeDocument/2006/relationships/tags" Target="../tags/tag211.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215.xml"/><Relationship Id="rId7" Type="http://schemas.openxmlformats.org/officeDocument/2006/relationships/slideMaster" Target="../slideMasters/slideMaster2.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9"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221.xml"/><Relationship Id="rId7" Type="http://schemas.openxmlformats.org/officeDocument/2006/relationships/slideMaster" Target="../slideMasters/slideMaster2.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9"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227.xml"/><Relationship Id="rId7"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9"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microsoft.com/office/2007/relationships/hdphoto" Target="../media/hdphoto2.wdp"/><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image" Target="../media/image12.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image" Target="../media/image7.png"/><Relationship Id="rId5" Type="http://schemas.openxmlformats.org/officeDocument/2006/relationships/tags" Target="../tags/tag235.xml"/><Relationship Id="rId10" Type="http://schemas.openxmlformats.org/officeDocument/2006/relationships/image" Target="../media/image4.emf"/><Relationship Id="rId4" Type="http://schemas.openxmlformats.org/officeDocument/2006/relationships/tags" Target="../tags/tag234.xml"/><Relationship Id="rId9"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40.xml"/><Relationship Id="rId7" Type="http://schemas.openxmlformats.org/officeDocument/2006/relationships/tags" Target="../tags/tag24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5" Type="http://schemas.openxmlformats.org/officeDocument/2006/relationships/tags" Target="../tags/tag242.xml"/><Relationship Id="rId10" Type="http://schemas.openxmlformats.org/officeDocument/2006/relationships/image" Target="../media/image4.emf"/><Relationship Id="rId4" Type="http://schemas.openxmlformats.org/officeDocument/2006/relationships/tags" Target="../tags/tag241.xml"/><Relationship Id="rId9"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1.emf"/><Relationship Id="rId4" Type="http://schemas.openxmlformats.org/officeDocument/2006/relationships/tags" Target="../tags/tag32.xml"/><Relationship Id="rId9"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52.xml"/><Relationship Id="rId13" Type="http://schemas.microsoft.com/office/2007/relationships/hdphoto" Target="../media/hdphoto2.wdp"/><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image" Target="../media/image12.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8.emf"/><Relationship Id="rId5" Type="http://schemas.openxmlformats.org/officeDocument/2006/relationships/tags" Target="../tags/tag249.xml"/><Relationship Id="rId10" Type="http://schemas.openxmlformats.org/officeDocument/2006/relationships/oleObject" Target="../embeddings/oleObject31.bin"/><Relationship Id="rId4" Type="http://schemas.openxmlformats.org/officeDocument/2006/relationships/tags" Target="../tags/tag248.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60.xml"/><Relationship Id="rId13" Type="http://schemas.microsoft.com/office/2007/relationships/hdphoto" Target="../media/hdphoto2.wdp"/><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image" Target="../media/image12.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image" Target="../media/image8.emf"/><Relationship Id="rId5" Type="http://schemas.openxmlformats.org/officeDocument/2006/relationships/tags" Target="../tags/tag257.xml"/><Relationship Id="rId10" Type="http://schemas.openxmlformats.org/officeDocument/2006/relationships/oleObject" Target="../embeddings/oleObject32.bin"/><Relationship Id="rId4" Type="http://schemas.openxmlformats.org/officeDocument/2006/relationships/tags" Target="../tags/tag256.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68.xml"/><Relationship Id="rId13" Type="http://schemas.microsoft.com/office/2007/relationships/hdphoto" Target="../media/hdphoto2.wdp"/><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12.png"/><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image" Target="../media/image4.emf"/><Relationship Id="rId5" Type="http://schemas.openxmlformats.org/officeDocument/2006/relationships/tags" Target="../tags/tag265.xml"/><Relationship Id="rId10" Type="http://schemas.openxmlformats.org/officeDocument/2006/relationships/oleObject" Target="../embeddings/oleObject33.bin"/><Relationship Id="rId4" Type="http://schemas.openxmlformats.org/officeDocument/2006/relationships/tags" Target="../tags/tag264.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76.xml"/><Relationship Id="rId13" Type="http://schemas.microsoft.com/office/2007/relationships/hdphoto" Target="../media/hdphoto2.wdp"/><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image" Target="../media/image12.png"/><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image" Target="../media/image4.emf"/><Relationship Id="rId5" Type="http://schemas.openxmlformats.org/officeDocument/2006/relationships/tags" Target="../tags/tag273.xml"/><Relationship Id="rId10" Type="http://schemas.openxmlformats.org/officeDocument/2006/relationships/oleObject" Target="../embeddings/oleObject34.bin"/><Relationship Id="rId4" Type="http://schemas.openxmlformats.org/officeDocument/2006/relationships/tags" Target="../tags/tag272.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84.xml"/><Relationship Id="rId13" Type="http://schemas.microsoft.com/office/2007/relationships/hdphoto" Target="../media/hdphoto2.wdp"/><Relationship Id="rId3" Type="http://schemas.openxmlformats.org/officeDocument/2006/relationships/tags" Target="../tags/tag279.xml"/><Relationship Id="rId7" Type="http://schemas.openxmlformats.org/officeDocument/2006/relationships/tags" Target="../tags/tag283.xml"/><Relationship Id="rId12" Type="http://schemas.openxmlformats.org/officeDocument/2006/relationships/image" Target="../media/image12.png"/><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image" Target="../media/image4.emf"/><Relationship Id="rId5" Type="http://schemas.openxmlformats.org/officeDocument/2006/relationships/tags" Target="../tags/tag281.xml"/><Relationship Id="rId10" Type="http://schemas.openxmlformats.org/officeDocument/2006/relationships/oleObject" Target="../embeddings/oleObject35.bin"/><Relationship Id="rId4" Type="http://schemas.openxmlformats.org/officeDocument/2006/relationships/tags" Target="../tags/tag280.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287.xml"/><Relationship Id="rId7" Type="http://schemas.openxmlformats.org/officeDocument/2006/relationships/slideMaster" Target="../slideMasters/slideMaster2.xml"/><Relationship Id="rId12" Type="http://schemas.microsoft.com/office/2007/relationships/hdphoto" Target="../media/hdphoto2.wdp"/><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12.png"/><Relationship Id="rId5" Type="http://schemas.openxmlformats.org/officeDocument/2006/relationships/tags" Target="../tags/tag289.xml"/><Relationship Id="rId10" Type="http://schemas.openxmlformats.org/officeDocument/2006/relationships/image" Target="../media/image2.png"/><Relationship Id="rId4" Type="http://schemas.openxmlformats.org/officeDocument/2006/relationships/tags" Target="../tags/tag288.xml"/><Relationship Id="rId9"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93.xml"/><Relationship Id="rId7" Type="http://schemas.openxmlformats.org/officeDocument/2006/relationships/image" Target="../media/image4.emf"/><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oleObject" Target="../embeddings/oleObject37.bin"/><Relationship Id="rId5" Type="http://schemas.openxmlformats.org/officeDocument/2006/relationships/slideMaster" Target="../slideMasters/slideMaster2.xml"/><Relationship Id="rId4" Type="http://schemas.openxmlformats.org/officeDocument/2006/relationships/tags" Target="../tags/tag294.xml"/><Relationship Id="rId9" Type="http://schemas.microsoft.com/office/2007/relationships/hdphoto" Target="../media/hdphoto2.wdp"/></Relationships>
</file>

<file path=ppt/slideLayouts/_rels/slideLayout3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20.xml"/><Relationship Id="rId7" Type="http://schemas.openxmlformats.org/officeDocument/2006/relationships/oleObject" Target="../embeddings/oleObject40.bin"/><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slideMaster" Target="../slideMasters/slideMaster3.xml"/><Relationship Id="rId5" Type="http://schemas.openxmlformats.org/officeDocument/2006/relationships/tags" Target="../tags/tag322.xml"/><Relationship Id="rId10" Type="http://schemas.openxmlformats.org/officeDocument/2006/relationships/image" Target="../media/image3.jpeg"/><Relationship Id="rId4" Type="http://schemas.openxmlformats.org/officeDocument/2006/relationships/tags" Target="../tags/tag321.xml"/><Relationship Id="rId9"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325.xml"/><Relationship Id="rId7" Type="http://schemas.openxmlformats.org/officeDocument/2006/relationships/slideMaster" Target="../slideMasters/slideMaster3.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8.xml"/><Relationship Id="rId7"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331.xml"/><Relationship Id="rId7" Type="http://schemas.openxmlformats.org/officeDocument/2006/relationships/slideMaster" Target="../slideMasters/slideMaster3.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9"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337.xml"/><Relationship Id="rId7" Type="http://schemas.openxmlformats.org/officeDocument/2006/relationships/slideMaster" Target="../slideMasters/slideMaster3.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9"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microsoft.com/office/2007/relationships/hdphoto" Target="../media/hdphoto2.wdp"/><Relationship Id="rId3" Type="http://schemas.openxmlformats.org/officeDocument/2006/relationships/tags" Target="../tags/tag343.xml"/><Relationship Id="rId7" Type="http://schemas.openxmlformats.org/officeDocument/2006/relationships/tags" Target="../tags/tag347.xml"/><Relationship Id="rId12" Type="http://schemas.openxmlformats.org/officeDocument/2006/relationships/image" Target="../media/image12.png"/><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image" Target="../media/image7.png"/><Relationship Id="rId5" Type="http://schemas.openxmlformats.org/officeDocument/2006/relationships/tags" Target="../tags/tag345.xml"/><Relationship Id="rId10" Type="http://schemas.openxmlformats.org/officeDocument/2006/relationships/image" Target="../media/image4.emf"/><Relationship Id="rId4" Type="http://schemas.openxmlformats.org/officeDocument/2006/relationships/tags" Target="../tags/tag344.xml"/><Relationship Id="rId9"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50.xml"/><Relationship Id="rId7" Type="http://schemas.openxmlformats.org/officeDocument/2006/relationships/tags" Target="../tags/tag354.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5" Type="http://schemas.openxmlformats.org/officeDocument/2006/relationships/tags" Target="../tags/tag352.xml"/><Relationship Id="rId10" Type="http://schemas.openxmlformats.org/officeDocument/2006/relationships/image" Target="../media/image4.emf"/><Relationship Id="rId4" Type="http://schemas.openxmlformats.org/officeDocument/2006/relationships/tags" Target="../tags/tag351.xml"/><Relationship Id="rId9"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362.xml"/><Relationship Id="rId13" Type="http://schemas.microsoft.com/office/2007/relationships/hdphoto" Target="../media/hdphoto2.wdp"/><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media/image12.png"/><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image" Target="../media/image8.emf"/><Relationship Id="rId5" Type="http://schemas.openxmlformats.org/officeDocument/2006/relationships/tags" Target="../tags/tag359.xml"/><Relationship Id="rId10" Type="http://schemas.openxmlformats.org/officeDocument/2006/relationships/oleObject" Target="../embeddings/oleObject46.bin"/><Relationship Id="rId4" Type="http://schemas.openxmlformats.org/officeDocument/2006/relationships/tags" Target="../tags/tag358.xml"/><Relationship Id="rId9"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370.xml"/><Relationship Id="rId13" Type="http://schemas.microsoft.com/office/2007/relationships/hdphoto" Target="../media/hdphoto2.wdp"/><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image" Target="../media/image12.png"/><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image" Target="../media/image8.emf"/><Relationship Id="rId5" Type="http://schemas.openxmlformats.org/officeDocument/2006/relationships/tags" Target="../tags/tag367.xml"/><Relationship Id="rId10" Type="http://schemas.openxmlformats.org/officeDocument/2006/relationships/oleObject" Target="../embeddings/oleObject47.bin"/><Relationship Id="rId4" Type="http://schemas.openxmlformats.org/officeDocument/2006/relationships/tags" Target="../tags/tag366.xml"/><Relationship Id="rId9"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78.xml"/><Relationship Id="rId13" Type="http://schemas.microsoft.com/office/2007/relationships/hdphoto" Target="../media/hdphoto2.wdp"/><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image" Target="../media/image12.png"/><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image" Target="../media/image4.emf"/><Relationship Id="rId5" Type="http://schemas.openxmlformats.org/officeDocument/2006/relationships/tags" Target="../tags/tag375.xml"/><Relationship Id="rId10" Type="http://schemas.openxmlformats.org/officeDocument/2006/relationships/oleObject" Target="../embeddings/oleObject48.bin"/><Relationship Id="rId4" Type="http://schemas.openxmlformats.org/officeDocument/2006/relationships/tags" Target="../tags/tag374.xml"/><Relationship Id="rId9"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86.xml"/><Relationship Id="rId13" Type="http://schemas.microsoft.com/office/2007/relationships/hdphoto" Target="../media/hdphoto2.wdp"/><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image" Target="../media/image12.png"/><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image" Target="../media/image4.emf"/><Relationship Id="rId5" Type="http://schemas.openxmlformats.org/officeDocument/2006/relationships/tags" Target="../tags/tag383.xml"/><Relationship Id="rId10" Type="http://schemas.openxmlformats.org/officeDocument/2006/relationships/oleObject" Target="../embeddings/oleObject49.bin"/><Relationship Id="rId4" Type="http://schemas.openxmlformats.org/officeDocument/2006/relationships/tags" Target="../tags/tag382.xml"/><Relationship Id="rId9"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94.xml"/><Relationship Id="rId13" Type="http://schemas.microsoft.com/office/2007/relationships/hdphoto" Target="../media/hdphoto2.wdp"/><Relationship Id="rId3" Type="http://schemas.openxmlformats.org/officeDocument/2006/relationships/tags" Target="../tags/tag389.xml"/><Relationship Id="rId7" Type="http://schemas.openxmlformats.org/officeDocument/2006/relationships/tags" Target="../tags/tag393.xml"/><Relationship Id="rId12" Type="http://schemas.openxmlformats.org/officeDocument/2006/relationships/image" Target="../media/image12.png"/><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image" Target="../media/image4.emf"/><Relationship Id="rId5" Type="http://schemas.openxmlformats.org/officeDocument/2006/relationships/tags" Target="../tags/tag391.xml"/><Relationship Id="rId10" Type="http://schemas.openxmlformats.org/officeDocument/2006/relationships/oleObject" Target="../embeddings/oleObject50.bin"/><Relationship Id="rId4" Type="http://schemas.openxmlformats.org/officeDocument/2006/relationships/tags" Target="../tags/tag390.xml"/><Relationship Id="rId9"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tags" Target="../tags/tag397.xml"/><Relationship Id="rId7" Type="http://schemas.openxmlformats.org/officeDocument/2006/relationships/slideMaster" Target="../slideMasters/slideMaster3.xml"/><Relationship Id="rId12" Type="http://schemas.microsoft.com/office/2007/relationships/hdphoto" Target="../media/hdphoto2.wdp"/><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tags" Target="../tags/tag400.xml"/><Relationship Id="rId11" Type="http://schemas.openxmlformats.org/officeDocument/2006/relationships/image" Target="../media/image12.png"/><Relationship Id="rId5" Type="http://schemas.openxmlformats.org/officeDocument/2006/relationships/tags" Target="../tags/tag399.xml"/><Relationship Id="rId10" Type="http://schemas.openxmlformats.org/officeDocument/2006/relationships/image" Target="../media/image2.png"/><Relationship Id="rId4" Type="http://schemas.openxmlformats.org/officeDocument/2006/relationships/tags" Target="../tags/tag398.xml"/><Relationship Id="rId9"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4.emf"/></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03.xml"/><Relationship Id="rId7" Type="http://schemas.openxmlformats.org/officeDocument/2006/relationships/image" Target="../media/image4.emf"/><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oleObject" Target="../embeddings/oleObject52.bin"/><Relationship Id="rId5" Type="http://schemas.openxmlformats.org/officeDocument/2006/relationships/slideMaster" Target="../slideMasters/slideMaster3.xml"/><Relationship Id="rId4" Type="http://schemas.openxmlformats.org/officeDocument/2006/relationships/tags" Target="../tags/tag404.xml"/><Relationship Id="rId9" Type="http://schemas.microsoft.com/office/2007/relationships/hdphoto" Target="../media/hdphoto2.wdp"/></Relationships>
</file>

<file path=ppt/slideLayouts/_rels/slideLayout5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Master" Target="../slideMasters/slideMaster3.xml"/><Relationship Id="rId7" Type="http://schemas.openxmlformats.org/officeDocument/2006/relationships/image" Target="../media/image12.png"/><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tags" Target="../tags/tag409.xml"/><Relationship Id="rId7" Type="http://schemas.openxmlformats.org/officeDocument/2006/relationships/slideMaster" Target="../slideMasters/slideMaster3.xml"/><Relationship Id="rId2" Type="http://schemas.openxmlformats.org/officeDocument/2006/relationships/tags" Target="../tags/tag408.xml"/><Relationship Id="rId1" Type="http://schemas.openxmlformats.org/officeDocument/2006/relationships/tags" Target="../tags/tag407.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9" Type="http://schemas.openxmlformats.org/officeDocument/2006/relationships/image" Target="../media/image4.emf"/></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436.xml"/><Relationship Id="rId7" Type="http://schemas.openxmlformats.org/officeDocument/2006/relationships/oleObject" Target="../embeddings/oleObject56.bin"/><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slideMaster" Target="../slideMasters/slideMaster4.xml"/><Relationship Id="rId5" Type="http://schemas.openxmlformats.org/officeDocument/2006/relationships/tags" Target="../tags/tag438.xml"/><Relationship Id="rId10" Type="http://schemas.openxmlformats.org/officeDocument/2006/relationships/image" Target="../media/image3.jpeg"/><Relationship Id="rId4" Type="http://schemas.openxmlformats.org/officeDocument/2006/relationships/tags" Target="../tags/tag437.xml"/><Relationship Id="rId9"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41.xml"/><Relationship Id="rId7" Type="http://schemas.openxmlformats.org/officeDocument/2006/relationships/tags" Target="../tags/tag445.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5" Type="http://schemas.openxmlformats.org/officeDocument/2006/relationships/tags" Target="../tags/tag443.xml"/><Relationship Id="rId10" Type="http://schemas.openxmlformats.org/officeDocument/2006/relationships/image" Target="../media/image1.emf"/><Relationship Id="rId4" Type="http://schemas.openxmlformats.org/officeDocument/2006/relationships/tags" Target="../tags/tag442.xml"/><Relationship Id="rId9" Type="http://schemas.openxmlformats.org/officeDocument/2006/relationships/oleObject" Target="../embeddings/oleObject57.bin"/></Relationships>
</file>

<file path=ppt/slideLayouts/_rels/slideLayout55.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tags" Target="../tags/tag448.xml"/><Relationship Id="rId7" Type="http://schemas.openxmlformats.org/officeDocument/2006/relationships/slideMaster" Target="../slideMasters/slideMaster4.xml"/><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tags" Target="../tags/tag451.xml"/><Relationship Id="rId5" Type="http://schemas.openxmlformats.org/officeDocument/2006/relationships/tags" Target="../tags/tag450.xml"/><Relationship Id="rId4" Type="http://schemas.openxmlformats.org/officeDocument/2006/relationships/tags" Target="../tags/tag449.xml"/><Relationship Id="rId9"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tags" Target="../tags/tag454.xml"/><Relationship Id="rId7" Type="http://schemas.openxmlformats.org/officeDocument/2006/relationships/slideMaster" Target="../slideMasters/slideMaster4.xml"/><Relationship Id="rId2" Type="http://schemas.openxmlformats.org/officeDocument/2006/relationships/tags" Target="../tags/tag453.xml"/><Relationship Id="rId1" Type="http://schemas.openxmlformats.org/officeDocument/2006/relationships/tags" Target="../tags/tag452.xml"/><Relationship Id="rId6" Type="http://schemas.openxmlformats.org/officeDocument/2006/relationships/tags" Target="../tags/tag457.xml"/><Relationship Id="rId5" Type="http://schemas.openxmlformats.org/officeDocument/2006/relationships/tags" Target="../tags/tag456.xml"/><Relationship Id="rId4" Type="http://schemas.openxmlformats.org/officeDocument/2006/relationships/tags" Target="../tags/tag455.xml"/><Relationship Id="rId9"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60.xml"/><Relationship Id="rId7" Type="http://schemas.openxmlformats.org/officeDocument/2006/relationships/tags" Target="../tags/tag464.xml"/><Relationship Id="rId12" Type="http://schemas.openxmlformats.org/officeDocument/2006/relationships/image" Target="../media/image3.jpeg"/><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image" Target="../media/image7.png"/><Relationship Id="rId5" Type="http://schemas.openxmlformats.org/officeDocument/2006/relationships/tags" Target="../tags/tag462.xml"/><Relationship Id="rId10" Type="http://schemas.openxmlformats.org/officeDocument/2006/relationships/image" Target="../media/image4.emf"/><Relationship Id="rId4" Type="http://schemas.openxmlformats.org/officeDocument/2006/relationships/tags" Target="../tags/tag461.xml"/><Relationship Id="rId9" Type="http://schemas.openxmlformats.org/officeDocument/2006/relationships/oleObject" Target="../embeddings/oleObject60.bin"/></Relationships>
</file>

<file path=ppt/slideLayouts/_rels/slideLayout5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67.xml"/><Relationship Id="rId7" Type="http://schemas.openxmlformats.org/officeDocument/2006/relationships/tags" Target="../tags/tag471.xml"/><Relationship Id="rId2" Type="http://schemas.openxmlformats.org/officeDocument/2006/relationships/tags" Target="../tags/tag466.xml"/><Relationship Id="rId1" Type="http://schemas.openxmlformats.org/officeDocument/2006/relationships/tags" Target="../tags/tag465.xml"/><Relationship Id="rId6" Type="http://schemas.openxmlformats.org/officeDocument/2006/relationships/tags" Target="../tags/tag470.xml"/><Relationship Id="rId5" Type="http://schemas.openxmlformats.org/officeDocument/2006/relationships/tags" Target="../tags/tag469.xml"/><Relationship Id="rId10" Type="http://schemas.openxmlformats.org/officeDocument/2006/relationships/image" Target="../media/image4.emf"/><Relationship Id="rId4" Type="http://schemas.openxmlformats.org/officeDocument/2006/relationships/tags" Target="../tags/tag468.xml"/><Relationship Id="rId9" Type="http://schemas.openxmlformats.org/officeDocument/2006/relationships/oleObject" Target="../embeddings/oleObject61.bin"/></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479.xml"/><Relationship Id="rId3" Type="http://schemas.openxmlformats.org/officeDocument/2006/relationships/tags" Target="../tags/tag474.xml"/><Relationship Id="rId7" Type="http://schemas.openxmlformats.org/officeDocument/2006/relationships/tags" Target="../tags/tag478.xml"/><Relationship Id="rId12" Type="http://schemas.openxmlformats.org/officeDocument/2006/relationships/image" Target="../media/image3.jpeg"/><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image" Target="../media/image8.emf"/><Relationship Id="rId5" Type="http://schemas.openxmlformats.org/officeDocument/2006/relationships/tags" Target="../tags/tag476.xml"/><Relationship Id="rId10" Type="http://schemas.openxmlformats.org/officeDocument/2006/relationships/oleObject" Target="../embeddings/oleObject62.bin"/><Relationship Id="rId4" Type="http://schemas.openxmlformats.org/officeDocument/2006/relationships/tags" Target="../tags/tag475.xml"/><Relationship Id="rId9"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3.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7.png"/><Relationship Id="rId5" Type="http://schemas.openxmlformats.org/officeDocument/2006/relationships/tags" Target="../tags/tag52.xml"/><Relationship Id="rId10" Type="http://schemas.openxmlformats.org/officeDocument/2006/relationships/image" Target="../media/image4.emf"/><Relationship Id="rId4" Type="http://schemas.openxmlformats.org/officeDocument/2006/relationships/tags" Target="../tags/tag51.xml"/><Relationship Id="rId9"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487.xml"/><Relationship Id="rId3" Type="http://schemas.openxmlformats.org/officeDocument/2006/relationships/tags" Target="../tags/tag482.xml"/><Relationship Id="rId7" Type="http://schemas.openxmlformats.org/officeDocument/2006/relationships/tags" Target="../tags/tag486.xml"/><Relationship Id="rId12" Type="http://schemas.openxmlformats.org/officeDocument/2006/relationships/image" Target="../media/image3.jpeg"/><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image" Target="../media/image8.emf"/><Relationship Id="rId5" Type="http://schemas.openxmlformats.org/officeDocument/2006/relationships/tags" Target="../tags/tag484.xml"/><Relationship Id="rId10" Type="http://schemas.openxmlformats.org/officeDocument/2006/relationships/oleObject" Target="../embeddings/oleObject63.bin"/><Relationship Id="rId4" Type="http://schemas.openxmlformats.org/officeDocument/2006/relationships/tags" Target="../tags/tag483.xml"/><Relationship Id="rId9"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495.xml"/><Relationship Id="rId3" Type="http://schemas.openxmlformats.org/officeDocument/2006/relationships/tags" Target="../tags/tag490.xml"/><Relationship Id="rId7" Type="http://schemas.openxmlformats.org/officeDocument/2006/relationships/tags" Target="../tags/tag494.xml"/><Relationship Id="rId12" Type="http://schemas.openxmlformats.org/officeDocument/2006/relationships/image" Target="../media/image3.jpeg"/><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tags" Target="../tags/tag493.xml"/><Relationship Id="rId11" Type="http://schemas.openxmlformats.org/officeDocument/2006/relationships/image" Target="../media/image4.emf"/><Relationship Id="rId5" Type="http://schemas.openxmlformats.org/officeDocument/2006/relationships/tags" Target="../tags/tag492.xml"/><Relationship Id="rId10" Type="http://schemas.openxmlformats.org/officeDocument/2006/relationships/oleObject" Target="../embeddings/oleObject64.bin"/><Relationship Id="rId4" Type="http://schemas.openxmlformats.org/officeDocument/2006/relationships/tags" Target="../tags/tag491.xml"/><Relationship Id="rId9"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503.xm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image" Target="../media/image3.jpeg"/><Relationship Id="rId2" Type="http://schemas.openxmlformats.org/officeDocument/2006/relationships/tags" Target="../tags/tag497.xml"/><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image" Target="../media/image4.emf"/><Relationship Id="rId5" Type="http://schemas.openxmlformats.org/officeDocument/2006/relationships/tags" Target="../tags/tag500.xml"/><Relationship Id="rId10" Type="http://schemas.openxmlformats.org/officeDocument/2006/relationships/oleObject" Target="../embeddings/oleObject65.bin"/><Relationship Id="rId4" Type="http://schemas.openxmlformats.org/officeDocument/2006/relationships/tags" Target="../tags/tag499.xml"/><Relationship Id="rId9"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511.xml"/><Relationship Id="rId3" Type="http://schemas.openxmlformats.org/officeDocument/2006/relationships/tags" Target="../tags/tag506.xml"/><Relationship Id="rId7" Type="http://schemas.openxmlformats.org/officeDocument/2006/relationships/tags" Target="../tags/tag510.xml"/><Relationship Id="rId12" Type="http://schemas.openxmlformats.org/officeDocument/2006/relationships/image" Target="../media/image3.jpeg"/><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image" Target="../media/image8.emf"/><Relationship Id="rId5" Type="http://schemas.openxmlformats.org/officeDocument/2006/relationships/tags" Target="../tags/tag508.xml"/><Relationship Id="rId10" Type="http://schemas.openxmlformats.org/officeDocument/2006/relationships/oleObject" Target="../embeddings/oleObject66.bin"/><Relationship Id="rId4" Type="http://schemas.openxmlformats.org/officeDocument/2006/relationships/tags" Target="../tags/tag507.xml"/><Relationship Id="rId9"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tags" Target="../tags/tag514.xml"/><Relationship Id="rId7" Type="http://schemas.openxmlformats.org/officeDocument/2006/relationships/slideMaster" Target="../slideMasters/slideMaster4.xml"/><Relationship Id="rId2" Type="http://schemas.openxmlformats.org/officeDocument/2006/relationships/tags" Target="../tags/tag513.xml"/><Relationship Id="rId1" Type="http://schemas.openxmlformats.org/officeDocument/2006/relationships/tags" Target="../tags/tag512.xml"/><Relationship Id="rId6" Type="http://schemas.openxmlformats.org/officeDocument/2006/relationships/tags" Target="../tags/tag517.xml"/><Relationship Id="rId11" Type="http://schemas.openxmlformats.org/officeDocument/2006/relationships/image" Target="../media/image3.jpeg"/><Relationship Id="rId5" Type="http://schemas.openxmlformats.org/officeDocument/2006/relationships/tags" Target="../tags/tag516.xml"/><Relationship Id="rId10" Type="http://schemas.openxmlformats.org/officeDocument/2006/relationships/image" Target="../media/image2.png"/><Relationship Id="rId4" Type="http://schemas.openxmlformats.org/officeDocument/2006/relationships/tags" Target="../tags/tag515.xml"/><Relationship Id="rId9"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520.xml"/><Relationship Id="rId7" Type="http://schemas.openxmlformats.org/officeDocument/2006/relationships/image" Target="../media/image4.emf"/><Relationship Id="rId2" Type="http://schemas.openxmlformats.org/officeDocument/2006/relationships/tags" Target="../tags/tag519.xml"/><Relationship Id="rId1" Type="http://schemas.openxmlformats.org/officeDocument/2006/relationships/tags" Target="../tags/tag518.xml"/><Relationship Id="rId6" Type="http://schemas.openxmlformats.org/officeDocument/2006/relationships/oleObject" Target="../embeddings/oleObject68.bin"/><Relationship Id="rId5" Type="http://schemas.openxmlformats.org/officeDocument/2006/relationships/slideMaster" Target="../slideMasters/slideMaster4.xml"/><Relationship Id="rId4" Type="http://schemas.openxmlformats.org/officeDocument/2006/relationships/tags" Target="../tags/tag521.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3.jpeg"/><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69.bin"/></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554.xml"/><Relationship Id="rId3" Type="http://schemas.openxmlformats.org/officeDocument/2006/relationships/tags" Target="../tags/tag549.xml"/><Relationship Id="rId7" Type="http://schemas.openxmlformats.org/officeDocument/2006/relationships/tags" Target="../tags/tag553.xml"/><Relationship Id="rId12" Type="http://schemas.openxmlformats.org/officeDocument/2006/relationships/image" Target="../media/image14.png"/><Relationship Id="rId2" Type="http://schemas.openxmlformats.org/officeDocument/2006/relationships/tags" Target="../tags/tag548.xml"/><Relationship Id="rId1" Type="http://schemas.openxmlformats.org/officeDocument/2006/relationships/tags" Target="../tags/tag547.xml"/><Relationship Id="rId6" Type="http://schemas.openxmlformats.org/officeDocument/2006/relationships/tags" Target="../tags/tag552.xml"/><Relationship Id="rId11" Type="http://schemas.openxmlformats.org/officeDocument/2006/relationships/image" Target="../media/image13.emf"/><Relationship Id="rId5" Type="http://schemas.openxmlformats.org/officeDocument/2006/relationships/tags" Target="../tags/tag551.xml"/><Relationship Id="rId10" Type="http://schemas.openxmlformats.org/officeDocument/2006/relationships/oleObject" Target="../embeddings/oleObject71.bin"/><Relationship Id="rId4" Type="http://schemas.openxmlformats.org/officeDocument/2006/relationships/tags" Target="../tags/tag550.xml"/><Relationship Id="rId9"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57.xml"/><Relationship Id="rId7" Type="http://schemas.openxmlformats.org/officeDocument/2006/relationships/tags" Target="../tags/tag561.xml"/><Relationship Id="rId2" Type="http://schemas.openxmlformats.org/officeDocument/2006/relationships/tags" Target="../tags/tag556.xml"/><Relationship Id="rId1" Type="http://schemas.openxmlformats.org/officeDocument/2006/relationships/tags" Target="../tags/tag555.xml"/><Relationship Id="rId6" Type="http://schemas.openxmlformats.org/officeDocument/2006/relationships/tags" Target="../tags/tag560.xml"/><Relationship Id="rId5" Type="http://schemas.openxmlformats.org/officeDocument/2006/relationships/tags" Target="../tags/tag559.xml"/><Relationship Id="rId10" Type="http://schemas.openxmlformats.org/officeDocument/2006/relationships/image" Target="../media/image8.emf"/><Relationship Id="rId4" Type="http://schemas.openxmlformats.org/officeDocument/2006/relationships/tags" Target="../tags/tag558.xml"/><Relationship Id="rId9" Type="http://schemas.openxmlformats.org/officeDocument/2006/relationships/oleObject" Target="../embeddings/oleObject72.bin"/></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564.xml"/><Relationship Id="rId2" Type="http://schemas.openxmlformats.org/officeDocument/2006/relationships/tags" Target="../tags/tag563.xml"/><Relationship Id="rId1" Type="http://schemas.openxmlformats.org/officeDocument/2006/relationships/tags" Target="../tags/tag562.xml"/><Relationship Id="rId5" Type="http://schemas.openxmlformats.org/officeDocument/2006/relationships/slideMaster" Target="../slideMasters/slideMaster5.xml"/><Relationship Id="rId4" Type="http://schemas.openxmlformats.org/officeDocument/2006/relationships/tags" Target="../tags/tag565.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image" Target="../media/image4.emf"/><Relationship Id="rId4" Type="http://schemas.openxmlformats.org/officeDocument/2006/relationships/tags" Target="../tags/tag58.xml"/><Relationship Id="rId9"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568.xml"/><Relationship Id="rId2" Type="http://schemas.openxmlformats.org/officeDocument/2006/relationships/tags" Target="../tags/tag567.xml"/><Relationship Id="rId1" Type="http://schemas.openxmlformats.org/officeDocument/2006/relationships/tags" Target="../tags/tag566.xml"/><Relationship Id="rId5" Type="http://schemas.openxmlformats.org/officeDocument/2006/relationships/slideMaster" Target="../slideMasters/slideMaster5.xml"/><Relationship Id="rId4" Type="http://schemas.openxmlformats.org/officeDocument/2006/relationships/tags" Target="../tags/tag569.xml"/></Relationships>
</file>

<file path=ppt/slideLayouts/_rels/slideLayout71.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tags" Target="../tags/tag572.xml"/><Relationship Id="rId7" Type="http://schemas.openxmlformats.org/officeDocument/2006/relationships/slideMaster" Target="../slideMasters/slideMaster5.xml"/><Relationship Id="rId2" Type="http://schemas.openxmlformats.org/officeDocument/2006/relationships/tags" Target="../tags/tag571.xml"/><Relationship Id="rId1" Type="http://schemas.openxmlformats.org/officeDocument/2006/relationships/tags" Target="../tags/tag570.xml"/><Relationship Id="rId6" Type="http://schemas.openxmlformats.org/officeDocument/2006/relationships/tags" Target="../tags/tag575.xml"/><Relationship Id="rId5" Type="http://schemas.openxmlformats.org/officeDocument/2006/relationships/tags" Target="../tags/tag574.xml"/><Relationship Id="rId4" Type="http://schemas.openxmlformats.org/officeDocument/2006/relationships/tags" Target="../tags/tag573.xml"/><Relationship Id="rId9" Type="http://schemas.openxmlformats.org/officeDocument/2006/relationships/image" Target="../media/image15.emf"/></Relationships>
</file>

<file path=ppt/slideLayouts/_rels/slideLayout7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78.xml"/><Relationship Id="rId7" Type="http://schemas.openxmlformats.org/officeDocument/2006/relationships/tags" Target="../tags/tag582.xml"/><Relationship Id="rId2" Type="http://schemas.openxmlformats.org/officeDocument/2006/relationships/tags" Target="../tags/tag577.xml"/><Relationship Id="rId1" Type="http://schemas.openxmlformats.org/officeDocument/2006/relationships/tags" Target="../tags/tag576.xml"/><Relationship Id="rId6" Type="http://schemas.openxmlformats.org/officeDocument/2006/relationships/tags" Target="../tags/tag581.xml"/><Relationship Id="rId5" Type="http://schemas.openxmlformats.org/officeDocument/2006/relationships/tags" Target="../tags/tag580.xml"/><Relationship Id="rId10" Type="http://schemas.openxmlformats.org/officeDocument/2006/relationships/image" Target="../media/image15.emf"/><Relationship Id="rId4" Type="http://schemas.openxmlformats.org/officeDocument/2006/relationships/tags" Target="../tags/tag579.xml"/><Relationship Id="rId9"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590.xml"/><Relationship Id="rId13" Type="http://schemas.openxmlformats.org/officeDocument/2006/relationships/tags" Target="../tags/tag595.xml"/><Relationship Id="rId3" Type="http://schemas.openxmlformats.org/officeDocument/2006/relationships/tags" Target="../tags/tag585.xml"/><Relationship Id="rId7" Type="http://schemas.openxmlformats.org/officeDocument/2006/relationships/tags" Target="../tags/tag589.xml"/><Relationship Id="rId12" Type="http://schemas.openxmlformats.org/officeDocument/2006/relationships/tags" Target="../tags/tag594.xml"/><Relationship Id="rId2" Type="http://schemas.openxmlformats.org/officeDocument/2006/relationships/tags" Target="../tags/tag584.xml"/><Relationship Id="rId16" Type="http://schemas.openxmlformats.org/officeDocument/2006/relationships/image" Target="../media/image8.emf"/><Relationship Id="rId1" Type="http://schemas.openxmlformats.org/officeDocument/2006/relationships/tags" Target="../tags/tag583.xml"/><Relationship Id="rId6" Type="http://schemas.openxmlformats.org/officeDocument/2006/relationships/tags" Target="../tags/tag588.xml"/><Relationship Id="rId11" Type="http://schemas.openxmlformats.org/officeDocument/2006/relationships/tags" Target="../tags/tag593.xml"/><Relationship Id="rId5" Type="http://schemas.openxmlformats.org/officeDocument/2006/relationships/tags" Target="../tags/tag587.xml"/><Relationship Id="rId15" Type="http://schemas.openxmlformats.org/officeDocument/2006/relationships/oleObject" Target="../embeddings/oleObject75.bin"/><Relationship Id="rId10" Type="http://schemas.openxmlformats.org/officeDocument/2006/relationships/tags" Target="../tags/tag592.xml"/><Relationship Id="rId4" Type="http://schemas.openxmlformats.org/officeDocument/2006/relationships/tags" Target="../tags/tag586.xml"/><Relationship Id="rId9" Type="http://schemas.openxmlformats.org/officeDocument/2006/relationships/tags" Target="../tags/tag591.xml"/><Relationship Id="rId14"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603.xml"/><Relationship Id="rId13" Type="http://schemas.openxmlformats.org/officeDocument/2006/relationships/tags" Target="../tags/tag608.xml"/><Relationship Id="rId3" Type="http://schemas.openxmlformats.org/officeDocument/2006/relationships/tags" Target="../tags/tag598.xml"/><Relationship Id="rId7" Type="http://schemas.openxmlformats.org/officeDocument/2006/relationships/tags" Target="../tags/tag602.xml"/><Relationship Id="rId12" Type="http://schemas.openxmlformats.org/officeDocument/2006/relationships/tags" Target="../tags/tag607.xml"/><Relationship Id="rId2" Type="http://schemas.openxmlformats.org/officeDocument/2006/relationships/tags" Target="../tags/tag597.xml"/><Relationship Id="rId16" Type="http://schemas.openxmlformats.org/officeDocument/2006/relationships/image" Target="../media/image8.emf"/><Relationship Id="rId1" Type="http://schemas.openxmlformats.org/officeDocument/2006/relationships/tags" Target="../tags/tag596.xml"/><Relationship Id="rId6" Type="http://schemas.openxmlformats.org/officeDocument/2006/relationships/tags" Target="../tags/tag601.xml"/><Relationship Id="rId11" Type="http://schemas.openxmlformats.org/officeDocument/2006/relationships/tags" Target="../tags/tag606.xml"/><Relationship Id="rId5" Type="http://schemas.openxmlformats.org/officeDocument/2006/relationships/tags" Target="../tags/tag600.xml"/><Relationship Id="rId15" Type="http://schemas.openxmlformats.org/officeDocument/2006/relationships/oleObject" Target="../embeddings/oleObject76.bin"/><Relationship Id="rId10" Type="http://schemas.openxmlformats.org/officeDocument/2006/relationships/tags" Target="../tags/tag605.xml"/><Relationship Id="rId4" Type="http://schemas.openxmlformats.org/officeDocument/2006/relationships/tags" Target="../tags/tag599.xml"/><Relationship Id="rId9" Type="http://schemas.openxmlformats.org/officeDocument/2006/relationships/tags" Target="../tags/tag604.xml"/><Relationship Id="rId14"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8" Type="http://schemas.openxmlformats.org/officeDocument/2006/relationships/tags" Target="../tags/tag616.xml"/><Relationship Id="rId13" Type="http://schemas.openxmlformats.org/officeDocument/2006/relationships/tags" Target="../tags/tag621.xml"/><Relationship Id="rId3" Type="http://schemas.openxmlformats.org/officeDocument/2006/relationships/tags" Target="../tags/tag611.xml"/><Relationship Id="rId7" Type="http://schemas.openxmlformats.org/officeDocument/2006/relationships/tags" Target="../tags/tag615.xml"/><Relationship Id="rId12" Type="http://schemas.openxmlformats.org/officeDocument/2006/relationships/tags" Target="../tags/tag620.xml"/><Relationship Id="rId17" Type="http://schemas.openxmlformats.org/officeDocument/2006/relationships/image" Target="../media/image8.emf"/><Relationship Id="rId2" Type="http://schemas.openxmlformats.org/officeDocument/2006/relationships/tags" Target="../tags/tag610.xml"/><Relationship Id="rId16" Type="http://schemas.openxmlformats.org/officeDocument/2006/relationships/oleObject" Target="../embeddings/oleObject77.bin"/><Relationship Id="rId1" Type="http://schemas.openxmlformats.org/officeDocument/2006/relationships/tags" Target="../tags/tag609.xml"/><Relationship Id="rId6" Type="http://schemas.openxmlformats.org/officeDocument/2006/relationships/tags" Target="../tags/tag614.xml"/><Relationship Id="rId11" Type="http://schemas.openxmlformats.org/officeDocument/2006/relationships/tags" Target="../tags/tag619.xml"/><Relationship Id="rId5" Type="http://schemas.openxmlformats.org/officeDocument/2006/relationships/tags" Target="../tags/tag613.xml"/><Relationship Id="rId15" Type="http://schemas.openxmlformats.org/officeDocument/2006/relationships/slideMaster" Target="../slideMasters/slideMaster5.xml"/><Relationship Id="rId10" Type="http://schemas.openxmlformats.org/officeDocument/2006/relationships/tags" Target="../tags/tag618.xml"/><Relationship Id="rId4" Type="http://schemas.openxmlformats.org/officeDocument/2006/relationships/tags" Target="../tags/tag612.xml"/><Relationship Id="rId9" Type="http://schemas.openxmlformats.org/officeDocument/2006/relationships/tags" Target="../tags/tag617.xml"/><Relationship Id="rId14" Type="http://schemas.openxmlformats.org/officeDocument/2006/relationships/tags" Target="../tags/tag622.xml"/></Relationships>
</file>

<file path=ppt/slideLayouts/_rels/slideLayout76.xml.rels><?xml version="1.0" encoding="UTF-8" standalone="yes"?>
<Relationships xmlns="http://schemas.openxmlformats.org/package/2006/relationships"><Relationship Id="rId8" Type="http://schemas.openxmlformats.org/officeDocument/2006/relationships/tags" Target="../tags/tag630.xml"/><Relationship Id="rId13" Type="http://schemas.openxmlformats.org/officeDocument/2006/relationships/tags" Target="../tags/tag635.xml"/><Relationship Id="rId3" Type="http://schemas.openxmlformats.org/officeDocument/2006/relationships/tags" Target="../tags/tag625.xml"/><Relationship Id="rId7" Type="http://schemas.openxmlformats.org/officeDocument/2006/relationships/tags" Target="../tags/tag629.xml"/><Relationship Id="rId12" Type="http://schemas.openxmlformats.org/officeDocument/2006/relationships/tags" Target="../tags/tag634.xml"/><Relationship Id="rId17" Type="http://schemas.openxmlformats.org/officeDocument/2006/relationships/image" Target="../media/image1.emf"/><Relationship Id="rId2" Type="http://schemas.openxmlformats.org/officeDocument/2006/relationships/tags" Target="../tags/tag624.xml"/><Relationship Id="rId16" Type="http://schemas.openxmlformats.org/officeDocument/2006/relationships/oleObject" Target="../embeddings/oleObject78.bin"/><Relationship Id="rId1" Type="http://schemas.openxmlformats.org/officeDocument/2006/relationships/tags" Target="../tags/tag623.xml"/><Relationship Id="rId6" Type="http://schemas.openxmlformats.org/officeDocument/2006/relationships/tags" Target="../tags/tag628.xml"/><Relationship Id="rId11" Type="http://schemas.openxmlformats.org/officeDocument/2006/relationships/tags" Target="../tags/tag633.xml"/><Relationship Id="rId5" Type="http://schemas.openxmlformats.org/officeDocument/2006/relationships/tags" Target="../tags/tag627.xml"/><Relationship Id="rId15" Type="http://schemas.openxmlformats.org/officeDocument/2006/relationships/slideMaster" Target="../slideMasters/slideMaster5.xml"/><Relationship Id="rId10" Type="http://schemas.openxmlformats.org/officeDocument/2006/relationships/tags" Target="../tags/tag632.xml"/><Relationship Id="rId4" Type="http://schemas.openxmlformats.org/officeDocument/2006/relationships/tags" Target="../tags/tag626.xml"/><Relationship Id="rId9" Type="http://schemas.openxmlformats.org/officeDocument/2006/relationships/tags" Target="../tags/tag631.xml"/><Relationship Id="rId14" Type="http://schemas.openxmlformats.org/officeDocument/2006/relationships/tags" Target="../tags/tag636.xml"/></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644.xml"/><Relationship Id="rId13" Type="http://schemas.openxmlformats.org/officeDocument/2006/relationships/tags" Target="../tags/tag649.xml"/><Relationship Id="rId3" Type="http://schemas.openxmlformats.org/officeDocument/2006/relationships/tags" Target="../tags/tag639.xml"/><Relationship Id="rId7" Type="http://schemas.openxmlformats.org/officeDocument/2006/relationships/tags" Target="../tags/tag643.xml"/><Relationship Id="rId12" Type="http://schemas.openxmlformats.org/officeDocument/2006/relationships/tags" Target="../tags/tag648.xml"/><Relationship Id="rId2" Type="http://schemas.openxmlformats.org/officeDocument/2006/relationships/tags" Target="../tags/tag638.xml"/><Relationship Id="rId16" Type="http://schemas.openxmlformats.org/officeDocument/2006/relationships/image" Target="../media/image8.emf"/><Relationship Id="rId1" Type="http://schemas.openxmlformats.org/officeDocument/2006/relationships/tags" Target="../tags/tag637.xml"/><Relationship Id="rId6" Type="http://schemas.openxmlformats.org/officeDocument/2006/relationships/tags" Target="../tags/tag642.xml"/><Relationship Id="rId11" Type="http://schemas.openxmlformats.org/officeDocument/2006/relationships/tags" Target="../tags/tag647.xml"/><Relationship Id="rId5" Type="http://schemas.openxmlformats.org/officeDocument/2006/relationships/tags" Target="../tags/tag641.xml"/><Relationship Id="rId15" Type="http://schemas.openxmlformats.org/officeDocument/2006/relationships/oleObject" Target="../embeddings/oleObject79.bin"/><Relationship Id="rId10" Type="http://schemas.openxmlformats.org/officeDocument/2006/relationships/tags" Target="../tags/tag646.xml"/><Relationship Id="rId4" Type="http://schemas.openxmlformats.org/officeDocument/2006/relationships/tags" Target="../tags/tag640.xml"/><Relationship Id="rId9" Type="http://schemas.openxmlformats.org/officeDocument/2006/relationships/tags" Target="../tags/tag645.xml"/><Relationship Id="rId14"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52.xml"/><Relationship Id="rId7" Type="http://schemas.openxmlformats.org/officeDocument/2006/relationships/tags" Target="../tags/tag656.xml"/><Relationship Id="rId2" Type="http://schemas.openxmlformats.org/officeDocument/2006/relationships/tags" Target="../tags/tag651.xml"/><Relationship Id="rId1" Type="http://schemas.openxmlformats.org/officeDocument/2006/relationships/tags" Target="../tags/tag650.xml"/><Relationship Id="rId6" Type="http://schemas.openxmlformats.org/officeDocument/2006/relationships/tags" Target="../tags/tag655.xml"/><Relationship Id="rId5" Type="http://schemas.openxmlformats.org/officeDocument/2006/relationships/tags" Target="../tags/tag654.xml"/><Relationship Id="rId4" Type="http://schemas.openxmlformats.org/officeDocument/2006/relationships/tags" Target="../tags/tag653.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659.xml"/><Relationship Id="rId2" Type="http://schemas.openxmlformats.org/officeDocument/2006/relationships/tags" Target="../tags/tag658.xml"/><Relationship Id="rId1" Type="http://schemas.openxmlformats.org/officeDocument/2006/relationships/tags" Target="../tags/tag657.xml"/><Relationship Id="rId5" Type="http://schemas.openxmlformats.org/officeDocument/2006/relationships/slideMaster" Target="../slideMasters/slideMaster5.xml"/><Relationship Id="rId4" Type="http://schemas.openxmlformats.org/officeDocument/2006/relationships/tags" Target="../tags/tag660.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3.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8.emf"/><Relationship Id="rId5" Type="http://schemas.openxmlformats.org/officeDocument/2006/relationships/tags" Target="../tags/tag66.xml"/><Relationship Id="rId10" Type="http://schemas.openxmlformats.org/officeDocument/2006/relationships/oleObject" Target="../embeddings/oleObject9.bin"/><Relationship Id="rId4" Type="http://schemas.openxmlformats.org/officeDocument/2006/relationships/tags" Target="../tags/tag65.xml"/><Relationship Id="rId9"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663.xml"/><Relationship Id="rId7" Type="http://schemas.openxmlformats.org/officeDocument/2006/relationships/image" Target="../media/image16.png"/><Relationship Id="rId2" Type="http://schemas.openxmlformats.org/officeDocument/2006/relationships/tags" Target="../tags/tag662.xml"/><Relationship Id="rId1" Type="http://schemas.openxmlformats.org/officeDocument/2006/relationships/tags" Target="../tags/tag661.xml"/><Relationship Id="rId6" Type="http://schemas.openxmlformats.org/officeDocument/2006/relationships/image" Target="../media/image13.emf"/><Relationship Id="rId5" Type="http://schemas.openxmlformats.org/officeDocument/2006/relationships/oleObject" Target="../embeddings/oleObject80.bin"/><Relationship Id="rId4"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687.xml"/><Relationship Id="rId7" Type="http://schemas.openxmlformats.org/officeDocument/2006/relationships/oleObject" Target="../embeddings/oleObject82.bin"/><Relationship Id="rId2" Type="http://schemas.openxmlformats.org/officeDocument/2006/relationships/tags" Target="../tags/tag686.xml"/><Relationship Id="rId1" Type="http://schemas.openxmlformats.org/officeDocument/2006/relationships/tags" Target="../tags/tag685.xml"/><Relationship Id="rId6" Type="http://schemas.openxmlformats.org/officeDocument/2006/relationships/slideMaster" Target="../slideMasters/slideMaster6.xml"/><Relationship Id="rId11" Type="http://schemas.openxmlformats.org/officeDocument/2006/relationships/image" Target="../media/image17.png"/><Relationship Id="rId5" Type="http://schemas.openxmlformats.org/officeDocument/2006/relationships/tags" Target="../tags/tag689.xml"/><Relationship Id="rId10" Type="http://schemas.microsoft.com/office/2007/relationships/hdphoto" Target="../media/hdphoto1.wdp"/><Relationship Id="rId4" Type="http://schemas.openxmlformats.org/officeDocument/2006/relationships/tags" Target="../tags/tag688.xml"/><Relationship Id="rId9"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tags" Target="../tags/tag692.xml"/><Relationship Id="rId7" Type="http://schemas.openxmlformats.org/officeDocument/2006/relationships/slideMaster" Target="../slideMasters/slideMaster6.xml"/><Relationship Id="rId2" Type="http://schemas.openxmlformats.org/officeDocument/2006/relationships/tags" Target="../tags/tag691.xml"/><Relationship Id="rId1" Type="http://schemas.openxmlformats.org/officeDocument/2006/relationships/tags" Target="../tags/tag690.xml"/><Relationship Id="rId6" Type="http://schemas.openxmlformats.org/officeDocument/2006/relationships/tags" Target="../tags/tag695.xml"/><Relationship Id="rId5" Type="http://schemas.openxmlformats.org/officeDocument/2006/relationships/tags" Target="../tags/tag694.xml"/><Relationship Id="rId4" Type="http://schemas.openxmlformats.org/officeDocument/2006/relationships/tags" Target="../tags/tag693.xml"/><Relationship Id="rId9" Type="http://schemas.openxmlformats.org/officeDocument/2006/relationships/image" Target="../media/image8.emf"/></Relationships>
</file>

<file path=ppt/slideLayouts/_rels/slideLayout83.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tags" Target="../tags/tag698.xml"/><Relationship Id="rId7" Type="http://schemas.openxmlformats.org/officeDocument/2006/relationships/slideMaster" Target="../slideMasters/slideMaster6.xml"/><Relationship Id="rId2" Type="http://schemas.openxmlformats.org/officeDocument/2006/relationships/tags" Target="../tags/tag697.xml"/><Relationship Id="rId1" Type="http://schemas.openxmlformats.org/officeDocument/2006/relationships/tags" Target="../tags/tag696.xml"/><Relationship Id="rId6" Type="http://schemas.openxmlformats.org/officeDocument/2006/relationships/tags" Target="../tags/tag701.xml"/><Relationship Id="rId5" Type="http://schemas.openxmlformats.org/officeDocument/2006/relationships/tags" Target="../tags/tag700.xml"/><Relationship Id="rId4" Type="http://schemas.openxmlformats.org/officeDocument/2006/relationships/tags" Target="../tags/tag699.xml"/><Relationship Id="rId9" Type="http://schemas.openxmlformats.org/officeDocument/2006/relationships/image" Target="../media/image4.emf"/></Relationships>
</file>

<file path=ppt/slideLayouts/_rels/slideLayout84.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tags" Target="../tags/tag704.xml"/><Relationship Id="rId7" Type="http://schemas.openxmlformats.org/officeDocument/2006/relationships/slideMaster" Target="../slideMasters/slideMaster6.xml"/><Relationship Id="rId2" Type="http://schemas.openxmlformats.org/officeDocument/2006/relationships/tags" Target="../tags/tag703.xml"/><Relationship Id="rId1" Type="http://schemas.openxmlformats.org/officeDocument/2006/relationships/tags" Target="../tags/tag702.xml"/><Relationship Id="rId6" Type="http://schemas.openxmlformats.org/officeDocument/2006/relationships/tags" Target="../tags/tag707.xml"/><Relationship Id="rId5" Type="http://schemas.openxmlformats.org/officeDocument/2006/relationships/tags" Target="../tags/tag706.xml"/><Relationship Id="rId4" Type="http://schemas.openxmlformats.org/officeDocument/2006/relationships/tags" Target="../tags/tag705.xml"/><Relationship Id="rId9" Type="http://schemas.openxmlformats.org/officeDocument/2006/relationships/image" Target="../media/image4.emf"/></Relationships>
</file>

<file path=ppt/slideLayouts/_rels/slideLayout85.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tags" Target="../tags/tag710.xml"/><Relationship Id="rId7" Type="http://schemas.openxmlformats.org/officeDocument/2006/relationships/slideMaster" Target="../slideMasters/slideMaster6.xml"/><Relationship Id="rId2" Type="http://schemas.openxmlformats.org/officeDocument/2006/relationships/tags" Target="../tags/tag709.xml"/><Relationship Id="rId1" Type="http://schemas.openxmlformats.org/officeDocument/2006/relationships/tags" Target="../tags/tag708.xml"/><Relationship Id="rId6" Type="http://schemas.openxmlformats.org/officeDocument/2006/relationships/tags" Target="../tags/tag713.xml"/><Relationship Id="rId5" Type="http://schemas.openxmlformats.org/officeDocument/2006/relationships/tags" Target="../tags/tag712.xml"/><Relationship Id="rId4" Type="http://schemas.openxmlformats.org/officeDocument/2006/relationships/tags" Target="../tags/tag711.xml"/><Relationship Id="rId9" Type="http://schemas.openxmlformats.org/officeDocument/2006/relationships/image" Target="../media/image4.emf"/></Relationships>
</file>

<file path=ppt/slideLayouts/_rels/slideLayout86.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716.xml"/><Relationship Id="rId7" Type="http://schemas.openxmlformats.org/officeDocument/2006/relationships/tags" Target="../tags/tag720.xml"/><Relationship Id="rId2" Type="http://schemas.openxmlformats.org/officeDocument/2006/relationships/tags" Target="../tags/tag715.xml"/><Relationship Id="rId1" Type="http://schemas.openxmlformats.org/officeDocument/2006/relationships/tags" Target="../tags/tag714.xml"/><Relationship Id="rId6" Type="http://schemas.openxmlformats.org/officeDocument/2006/relationships/tags" Target="../tags/tag719.xml"/><Relationship Id="rId5" Type="http://schemas.openxmlformats.org/officeDocument/2006/relationships/tags" Target="../tags/tag718.xml"/><Relationship Id="rId10" Type="http://schemas.openxmlformats.org/officeDocument/2006/relationships/image" Target="../media/image4.emf"/><Relationship Id="rId4" Type="http://schemas.openxmlformats.org/officeDocument/2006/relationships/tags" Target="../tags/tag717.xml"/><Relationship Id="rId9" Type="http://schemas.openxmlformats.org/officeDocument/2006/relationships/oleObject" Target="../embeddings/oleObject87.bin"/></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728.xml"/><Relationship Id="rId13" Type="http://schemas.microsoft.com/office/2007/relationships/hdphoto" Target="../media/hdphoto1.wdp"/><Relationship Id="rId3" Type="http://schemas.openxmlformats.org/officeDocument/2006/relationships/tags" Target="../tags/tag723.xml"/><Relationship Id="rId7" Type="http://schemas.openxmlformats.org/officeDocument/2006/relationships/tags" Target="../tags/tag727.xml"/><Relationship Id="rId12" Type="http://schemas.openxmlformats.org/officeDocument/2006/relationships/image" Target="../media/image10.png"/><Relationship Id="rId2" Type="http://schemas.openxmlformats.org/officeDocument/2006/relationships/tags" Target="../tags/tag722.xml"/><Relationship Id="rId1" Type="http://schemas.openxmlformats.org/officeDocument/2006/relationships/tags" Target="../tags/tag721.xml"/><Relationship Id="rId6" Type="http://schemas.openxmlformats.org/officeDocument/2006/relationships/tags" Target="../tags/tag726.xml"/><Relationship Id="rId11" Type="http://schemas.openxmlformats.org/officeDocument/2006/relationships/image" Target="../media/image8.emf"/><Relationship Id="rId5" Type="http://schemas.openxmlformats.org/officeDocument/2006/relationships/tags" Target="../tags/tag725.xml"/><Relationship Id="rId10" Type="http://schemas.openxmlformats.org/officeDocument/2006/relationships/oleObject" Target="../embeddings/oleObject88.bin"/><Relationship Id="rId4" Type="http://schemas.openxmlformats.org/officeDocument/2006/relationships/tags" Target="../tags/tag724.xml"/><Relationship Id="rId9"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736.xml"/><Relationship Id="rId13" Type="http://schemas.microsoft.com/office/2007/relationships/hdphoto" Target="../media/hdphoto1.wdp"/><Relationship Id="rId3" Type="http://schemas.openxmlformats.org/officeDocument/2006/relationships/tags" Target="../tags/tag731.xml"/><Relationship Id="rId7" Type="http://schemas.openxmlformats.org/officeDocument/2006/relationships/tags" Target="../tags/tag735.xml"/><Relationship Id="rId12" Type="http://schemas.openxmlformats.org/officeDocument/2006/relationships/image" Target="../media/image10.png"/><Relationship Id="rId2" Type="http://schemas.openxmlformats.org/officeDocument/2006/relationships/tags" Target="../tags/tag730.xml"/><Relationship Id="rId1" Type="http://schemas.openxmlformats.org/officeDocument/2006/relationships/tags" Target="../tags/tag729.xml"/><Relationship Id="rId6" Type="http://schemas.openxmlformats.org/officeDocument/2006/relationships/tags" Target="../tags/tag734.xml"/><Relationship Id="rId11" Type="http://schemas.openxmlformats.org/officeDocument/2006/relationships/image" Target="../media/image8.emf"/><Relationship Id="rId5" Type="http://schemas.openxmlformats.org/officeDocument/2006/relationships/tags" Target="../tags/tag733.xml"/><Relationship Id="rId10" Type="http://schemas.openxmlformats.org/officeDocument/2006/relationships/oleObject" Target="../embeddings/oleObject89.bin"/><Relationship Id="rId4" Type="http://schemas.openxmlformats.org/officeDocument/2006/relationships/tags" Target="../tags/tag732.xml"/><Relationship Id="rId9"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744.xml"/><Relationship Id="rId13" Type="http://schemas.microsoft.com/office/2007/relationships/hdphoto" Target="../media/hdphoto1.wdp"/><Relationship Id="rId3" Type="http://schemas.openxmlformats.org/officeDocument/2006/relationships/tags" Target="../tags/tag739.xml"/><Relationship Id="rId7" Type="http://schemas.openxmlformats.org/officeDocument/2006/relationships/tags" Target="../tags/tag743.xml"/><Relationship Id="rId12" Type="http://schemas.openxmlformats.org/officeDocument/2006/relationships/image" Target="../media/image10.png"/><Relationship Id="rId2" Type="http://schemas.openxmlformats.org/officeDocument/2006/relationships/tags" Target="../tags/tag738.xml"/><Relationship Id="rId1" Type="http://schemas.openxmlformats.org/officeDocument/2006/relationships/tags" Target="../tags/tag737.xml"/><Relationship Id="rId6" Type="http://schemas.openxmlformats.org/officeDocument/2006/relationships/tags" Target="../tags/tag742.xml"/><Relationship Id="rId11" Type="http://schemas.openxmlformats.org/officeDocument/2006/relationships/image" Target="../media/image4.emf"/><Relationship Id="rId5" Type="http://schemas.openxmlformats.org/officeDocument/2006/relationships/tags" Target="../tags/tag741.xml"/><Relationship Id="rId10" Type="http://schemas.openxmlformats.org/officeDocument/2006/relationships/oleObject" Target="../embeddings/oleObject90.bin"/><Relationship Id="rId4" Type="http://schemas.openxmlformats.org/officeDocument/2006/relationships/tags" Target="../tags/tag740.xml"/><Relationship Id="rId9"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3.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8.emf"/><Relationship Id="rId5" Type="http://schemas.openxmlformats.org/officeDocument/2006/relationships/tags" Target="../tags/tag74.xml"/><Relationship Id="rId10" Type="http://schemas.openxmlformats.org/officeDocument/2006/relationships/oleObject" Target="../embeddings/oleObject10.bin"/><Relationship Id="rId4" Type="http://schemas.openxmlformats.org/officeDocument/2006/relationships/tags" Target="../tags/tag73.xml"/><Relationship Id="rId9"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752.xml"/><Relationship Id="rId13" Type="http://schemas.microsoft.com/office/2007/relationships/hdphoto" Target="../media/hdphoto1.wdp"/><Relationship Id="rId3" Type="http://schemas.openxmlformats.org/officeDocument/2006/relationships/tags" Target="../tags/tag747.xml"/><Relationship Id="rId7" Type="http://schemas.openxmlformats.org/officeDocument/2006/relationships/tags" Target="../tags/tag751.xml"/><Relationship Id="rId12" Type="http://schemas.openxmlformats.org/officeDocument/2006/relationships/image" Target="../media/image10.png"/><Relationship Id="rId2" Type="http://schemas.openxmlformats.org/officeDocument/2006/relationships/tags" Target="../tags/tag746.xml"/><Relationship Id="rId1" Type="http://schemas.openxmlformats.org/officeDocument/2006/relationships/tags" Target="../tags/tag745.xml"/><Relationship Id="rId6" Type="http://schemas.openxmlformats.org/officeDocument/2006/relationships/tags" Target="../tags/tag750.xml"/><Relationship Id="rId11" Type="http://schemas.openxmlformats.org/officeDocument/2006/relationships/image" Target="../media/image4.emf"/><Relationship Id="rId5" Type="http://schemas.openxmlformats.org/officeDocument/2006/relationships/tags" Target="../tags/tag749.xml"/><Relationship Id="rId10" Type="http://schemas.openxmlformats.org/officeDocument/2006/relationships/oleObject" Target="../embeddings/oleObject91.bin"/><Relationship Id="rId4" Type="http://schemas.openxmlformats.org/officeDocument/2006/relationships/tags" Target="../tags/tag748.xml"/><Relationship Id="rId9"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8" Type="http://schemas.openxmlformats.org/officeDocument/2006/relationships/tags" Target="../tags/tag760.xml"/><Relationship Id="rId13" Type="http://schemas.microsoft.com/office/2007/relationships/hdphoto" Target="../media/hdphoto1.wdp"/><Relationship Id="rId3" Type="http://schemas.openxmlformats.org/officeDocument/2006/relationships/tags" Target="../tags/tag755.xml"/><Relationship Id="rId7" Type="http://schemas.openxmlformats.org/officeDocument/2006/relationships/tags" Target="../tags/tag759.xml"/><Relationship Id="rId12" Type="http://schemas.openxmlformats.org/officeDocument/2006/relationships/image" Target="../media/image10.png"/><Relationship Id="rId2" Type="http://schemas.openxmlformats.org/officeDocument/2006/relationships/tags" Target="../tags/tag754.xml"/><Relationship Id="rId1" Type="http://schemas.openxmlformats.org/officeDocument/2006/relationships/tags" Target="../tags/tag753.xml"/><Relationship Id="rId6" Type="http://schemas.openxmlformats.org/officeDocument/2006/relationships/tags" Target="../tags/tag758.xml"/><Relationship Id="rId11" Type="http://schemas.openxmlformats.org/officeDocument/2006/relationships/image" Target="../media/image4.emf"/><Relationship Id="rId5" Type="http://schemas.openxmlformats.org/officeDocument/2006/relationships/tags" Target="../tags/tag757.xml"/><Relationship Id="rId10" Type="http://schemas.openxmlformats.org/officeDocument/2006/relationships/oleObject" Target="../embeddings/oleObject92.bin"/><Relationship Id="rId4" Type="http://schemas.openxmlformats.org/officeDocument/2006/relationships/tags" Target="../tags/tag756.xml"/><Relationship Id="rId9"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8" Type="http://schemas.openxmlformats.org/officeDocument/2006/relationships/tags" Target="../tags/tag768.xml"/><Relationship Id="rId3" Type="http://schemas.openxmlformats.org/officeDocument/2006/relationships/tags" Target="../tags/tag763.xml"/><Relationship Id="rId7" Type="http://schemas.openxmlformats.org/officeDocument/2006/relationships/tags" Target="../tags/tag767.xml"/><Relationship Id="rId12" Type="http://schemas.openxmlformats.org/officeDocument/2006/relationships/image" Target="../media/image18.png"/><Relationship Id="rId2" Type="http://schemas.openxmlformats.org/officeDocument/2006/relationships/tags" Target="../tags/tag762.xml"/><Relationship Id="rId1" Type="http://schemas.openxmlformats.org/officeDocument/2006/relationships/tags" Target="../tags/tag761.xml"/><Relationship Id="rId6" Type="http://schemas.openxmlformats.org/officeDocument/2006/relationships/tags" Target="../tags/tag766.xml"/><Relationship Id="rId11" Type="http://schemas.openxmlformats.org/officeDocument/2006/relationships/image" Target="../media/image4.emf"/><Relationship Id="rId5" Type="http://schemas.openxmlformats.org/officeDocument/2006/relationships/tags" Target="../tags/tag765.xml"/><Relationship Id="rId10" Type="http://schemas.openxmlformats.org/officeDocument/2006/relationships/oleObject" Target="../embeddings/oleObject93.bin"/><Relationship Id="rId4" Type="http://schemas.openxmlformats.org/officeDocument/2006/relationships/tags" Target="../tags/tag764.xml"/><Relationship Id="rId9"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776.xml"/><Relationship Id="rId3" Type="http://schemas.openxmlformats.org/officeDocument/2006/relationships/tags" Target="../tags/tag771.xml"/><Relationship Id="rId7" Type="http://schemas.openxmlformats.org/officeDocument/2006/relationships/tags" Target="../tags/tag775.xml"/><Relationship Id="rId12" Type="http://schemas.openxmlformats.org/officeDocument/2006/relationships/image" Target="../media/image18.png"/><Relationship Id="rId2" Type="http://schemas.openxmlformats.org/officeDocument/2006/relationships/tags" Target="../tags/tag770.xml"/><Relationship Id="rId1" Type="http://schemas.openxmlformats.org/officeDocument/2006/relationships/tags" Target="../tags/tag769.xml"/><Relationship Id="rId6" Type="http://schemas.openxmlformats.org/officeDocument/2006/relationships/tags" Target="../tags/tag774.xml"/><Relationship Id="rId11" Type="http://schemas.openxmlformats.org/officeDocument/2006/relationships/image" Target="../media/image4.emf"/><Relationship Id="rId5" Type="http://schemas.openxmlformats.org/officeDocument/2006/relationships/tags" Target="../tags/tag773.xml"/><Relationship Id="rId10" Type="http://schemas.openxmlformats.org/officeDocument/2006/relationships/oleObject" Target="../embeddings/oleObject94.bin"/><Relationship Id="rId4" Type="http://schemas.openxmlformats.org/officeDocument/2006/relationships/tags" Target="../tags/tag772.xml"/><Relationship Id="rId9"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784.xml"/><Relationship Id="rId3" Type="http://schemas.openxmlformats.org/officeDocument/2006/relationships/tags" Target="../tags/tag779.xml"/><Relationship Id="rId7" Type="http://schemas.openxmlformats.org/officeDocument/2006/relationships/tags" Target="../tags/tag783.xml"/><Relationship Id="rId12" Type="http://schemas.openxmlformats.org/officeDocument/2006/relationships/image" Target="../media/image18.png"/><Relationship Id="rId2" Type="http://schemas.openxmlformats.org/officeDocument/2006/relationships/tags" Target="../tags/tag778.xml"/><Relationship Id="rId1" Type="http://schemas.openxmlformats.org/officeDocument/2006/relationships/tags" Target="../tags/tag777.xml"/><Relationship Id="rId6" Type="http://schemas.openxmlformats.org/officeDocument/2006/relationships/tags" Target="../tags/tag782.xml"/><Relationship Id="rId11" Type="http://schemas.openxmlformats.org/officeDocument/2006/relationships/image" Target="../media/image4.emf"/><Relationship Id="rId5" Type="http://schemas.openxmlformats.org/officeDocument/2006/relationships/tags" Target="../tags/tag781.xml"/><Relationship Id="rId10" Type="http://schemas.openxmlformats.org/officeDocument/2006/relationships/oleObject" Target="../embeddings/oleObject95.bin"/><Relationship Id="rId4" Type="http://schemas.openxmlformats.org/officeDocument/2006/relationships/tags" Target="../tags/tag780.xml"/><Relationship Id="rId9"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tags" Target="../tags/tag787.xml"/><Relationship Id="rId7" Type="http://schemas.openxmlformats.org/officeDocument/2006/relationships/slideMaster" Target="../slideMasters/slideMaster6.xml"/><Relationship Id="rId2" Type="http://schemas.openxmlformats.org/officeDocument/2006/relationships/tags" Target="../tags/tag786.xml"/><Relationship Id="rId1" Type="http://schemas.openxmlformats.org/officeDocument/2006/relationships/tags" Target="../tags/tag785.xml"/><Relationship Id="rId6" Type="http://schemas.openxmlformats.org/officeDocument/2006/relationships/tags" Target="../tags/tag790.xml"/><Relationship Id="rId11" Type="http://schemas.microsoft.com/office/2007/relationships/hdphoto" Target="../media/hdphoto1.wdp"/><Relationship Id="rId5" Type="http://schemas.openxmlformats.org/officeDocument/2006/relationships/tags" Target="../tags/tag789.xml"/><Relationship Id="rId10" Type="http://schemas.openxmlformats.org/officeDocument/2006/relationships/image" Target="../media/image10.png"/><Relationship Id="rId4" Type="http://schemas.openxmlformats.org/officeDocument/2006/relationships/tags" Target="../tags/tag788.xml"/><Relationship Id="rId9" Type="http://schemas.openxmlformats.org/officeDocument/2006/relationships/image" Target="../media/image1.emf"/></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793.xml"/><Relationship Id="rId7" Type="http://schemas.openxmlformats.org/officeDocument/2006/relationships/image" Target="../media/image4.emf"/><Relationship Id="rId2" Type="http://schemas.openxmlformats.org/officeDocument/2006/relationships/tags" Target="../tags/tag792.xml"/><Relationship Id="rId1" Type="http://schemas.openxmlformats.org/officeDocument/2006/relationships/tags" Target="../tags/tag791.xml"/><Relationship Id="rId6" Type="http://schemas.openxmlformats.org/officeDocument/2006/relationships/oleObject" Target="../embeddings/oleObject97.bin"/><Relationship Id="rId5" Type="http://schemas.openxmlformats.org/officeDocument/2006/relationships/slideMaster" Target="../slideMasters/slideMaster6.xml"/><Relationship Id="rId4" Type="http://schemas.openxmlformats.org/officeDocument/2006/relationships/tags" Target="../tags/tag794.xml"/></Relationships>
</file>

<file path=ppt/slideLayouts/_rels/slideLayout9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797.xml"/><Relationship Id="rId7" Type="http://schemas.openxmlformats.org/officeDocument/2006/relationships/image" Target="../media/image10.png"/><Relationship Id="rId2" Type="http://schemas.openxmlformats.org/officeDocument/2006/relationships/tags" Target="../tags/tag796.xml"/><Relationship Id="rId1" Type="http://schemas.openxmlformats.org/officeDocument/2006/relationships/tags" Target="../tags/tag795.xml"/><Relationship Id="rId6" Type="http://schemas.openxmlformats.org/officeDocument/2006/relationships/image" Target="../media/image4.emf"/><Relationship Id="rId5" Type="http://schemas.openxmlformats.org/officeDocument/2006/relationships/oleObject" Target="../embeddings/oleObject98.bin"/><Relationship Id="rId4" Type="http://schemas.openxmlformats.org/officeDocument/2006/relationships/slideMaster" Target="../slideMasters/slideMaster6.xml"/><Relationship Id="rId9"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3507422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A0DBE987-0F9C-41F2-B641-79BDE667CF8C}"/>
              </a:ext>
            </a:extLst>
          </p:cNvPr>
          <p:cNvPicPr>
            <a:picLocks noChangeAspect="1"/>
          </p:cNvPicPr>
          <p:nvPr userDrawn="1"/>
        </p:nvPicPr>
        <p:blipFill>
          <a:blip r:embed="rId9"/>
          <a:stretch>
            <a:fillRect/>
          </a:stretch>
        </p:blipFill>
        <p:spPr bwMode="ltGray">
          <a:xfrm>
            <a:off x="0" y="0"/>
            <a:ext cx="9144000" cy="6768144"/>
          </a:xfrm>
          <a:prstGeom prst="rect">
            <a:avLst/>
          </a:prstGeom>
        </p:spPr>
      </p:pic>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3"/>
            </p:custDataLst>
          </p:nvPr>
        </p:nvSpPr>
        <p:spPr bwMode="ltGray">
          <a:xfrm>
            <a:off x="412114" y="3899356"/>
            <a:ext cx="52485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solidFill>
                  <a:schemeClr val="bg1"/>
                </a:solidFill>
              </a:defRPr>
            </a:lvl1pPr>
          </a:lstStyle>
          <a:p>
            <a:pPr lvl="0">
              <a:buNone/>
            </a:pPr>
            <a:r>
              <a:rPr lang="en-US" dirty="0"/>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4"/>
            </p:custDataLst>
          </p:nvPr>
        </p:nvSpPr>
        <p:spPr bwMode="ltGray">
          <a:xfrm>
            <a:off x="412114" y="2840762"/>
            <a:ext cx="524853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solidFill>
                  <a:schemeClr val="bg1"/>
                </a:solidFill>
              </a:defRPr>
            </a:lvl1pPr>
          </a:lstStyle>
          <a:p>
            <a:pPr lvl="0">
              <a:buNone/>
            </a:pPr>
            <a:r>
              <a:rPr lang="en-US"/>
              <a:t>Click to edit Master subtitle style</a:t>
            </a:r>
            <a:endParaRPr lang="en-US" dirty="0"/>
          </a:p>
        </p:txBody>
      </p:sp>
      <p:sp>
        <p:nvSpPr>
          <p:cNvPr id="13" name="Title">
            <a:extLst>
              <a:ext uri="{FF2B5EF4-FFF2-40B4-BE49-F238E27FC236}">
                <a16:creationId xmlns:a16="http://schemas.microsoft.com/office/drawing/2014/main" id="{14DBF1FD-6C25-4E00-ACAB-F60F35C9625C}"/>
              </a:ext>
            </a:extLst>
          </p:cNvPr>
          <p:cNvSpPr>
            <a:spLocks noGrp="1"/>
          </p:cNvSpPr>
          <p:nvPr>
            <p:ph type="title"/>
            <p:custDataLst>
              <p:tags r:id="rId5"/>
            </p:custDataLst>
          </p:nvPr>
        </p:nvSpPr>
        <p:spPr bwMode="ltGray">
          <a:xfrm>
            <a:off x="412114" y="981948"/>
            <a:ext cx="5249777" cy="104644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3400" dirty="0">
                <a:solidFill>
                  <a:schemeClr val="bg1"/>
                </a:solidFill>
              </a:defRPr>
            </a:lvl1pPr>
          </a:lstStyle>
          <a:p>
            <a:pPr lvl="0"/>
            <a:r>
              <a:rPr lang="en-US"/>
              <a:t>Click to edit Master title style</a:t>
            </a:r>
            <a:endParaRPr lang="en-US" dirty="0"/>
          </a:p>
        </p:txBody>
      </p:sp>
      <p:pic>
        <p:nvPicPr>
          <p:cNvPr id="9" name="Picture 2" descr="Parent Company for TXU Energy and Luminant Announces Corporate Rebranding  as Vistra Energy">
            <a:extLst>
              <a:ext uri="{FF2B5EF4-FFF2-40B4-BE49-F238E27FC236}">
                <a16:creationId xmlns:a16="http://schemas.microsoft.com/office/drawing/2014/main" id="{C370C394-F9E4-4CE4-8E8A-3DE2877648F8}"/>
              </a:ext>
            </a:extLst>
          </p:cNvPr>
          <p:cNvPicPr>
            <a:picLocks noChangeAspect="1" noChangeArrowheads="1"/>
          </p:cNvPicPr>
          <p:nvPr userDrawn="1"/>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3482111" y="5872669"/>
            <a:ext cx="2179780" cy="45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999512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auto">
          <a:xfrm>
            <a:off x="4569714" y="0"/>
            <a:ext cx="4574286" cy="6858000"/>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1" name="2. Slide Title">
            <a:extLst>
              <a:ext uri="{FF2B5EF4-FFF2-40B4-BE49-F238E27FC236}">
                <a16:creationId xmlns:a16="http://schemas.microsoft.com/office/drawing/2014/main" id="{2B0F6C8D-341F-4814-96BB-29FC10D2EF54}"/>
              </a:ext>
            </a:extLst>
          </p:cNvPr>
          <p:cNvSpPr>
            <a:spLocks noGrp="1"/>
          </p:cNvSpPr>
          <p:nvPr>
            <p:ph type="title"/>
            <p:custDataLst>
              <p:tags r:id="rId4"/>
            </p:custDataLst>
          </p:nvPr>
        </p:nvSpPr>
        <p:spPr>
          <a:xfrm>
            <a:off x="416368" y="172212"/>
            <a:ext cx="3799016" cy="731520"/>
          </a:xfrm>
        </p:spPr>
        <p:txBody>
          <a:bodyPr/>
          <a:lstStyle/>
          <a:p>
            <a:r>
              <a:rPr lang="en-US"/>
              <a:t>Click to edit Master title style</a:t>
            </a:r>
            <a:endParaRPr lang="en-US" dirty="0"/>
          </a:p>
        </p:txBody>
      </p:sp>
      <p:sp>
        <p:nvSpPr>
          <p:cNvPr id="22" name="3. Subtitle">
            <a:extLst>
              <a:ext uri="{FF2B5EF4-FFF2-40B4-BE49-F238E27FC236}">
                <a16:creationId xmlns:a16="http://schemas.microsoft.com/office/drawing/2014/main" id="{B572EDC7-C71E-4653-8B45-98200D2A2406}"/>
              </a:ext>
            </a:extLst>
          </p:cNvPr>
          <p:cNvSpPr>
            <a:spLocks noGrp="1"/>
          </p:cNvSpPr>
          <p:nvPr>
            <p:ph type="subTitle" idx="1"/>
            <p:custDataLst>
              <p:tags r:id="rId5"/>
            </p:custDataLst>
          </p:nvPr>
        </p:nvSpPr>
        <p:spPr>
          <a:xfrm>
            <a:off x="416052" y="534526"/>
            <a:ext cx="379901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1. On-page tracker">
            <a:extLst>
              <a:ext uri="{FF2B5EF4-FFF2-40B4-BE49-F238E27FC236}">
                <a16:creationId xmlns:a16="http://schemas.microsoft.com/office/drawing/2014/main" id="{3EBEC487-E203-4501-B74B-20A195B61480}"/>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5. Source" hidden="1">
            <a:extLst>
              <a:ext uri="{FF2B5EF4-FFF2-40B4-BE49-F238E27FC236}">
                <a16:creationId xmlns:a16="http://schemas.microsoft.com/office/drawing/2014/main" id="{361C2E8E-13F4-4F6A-AB54-06A165ACD2DF}"/>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1" name="Slide Number">
            <a:extLst>
              <a:ext uri="{FF2B5EF4-FFF2-40B4-BE49-F238E27FC236}">
                <a16:creationId xmlns:a16="http://schemas.microsoft.com/office/drawing/2014/main" id="{491E5792-AC4A-4C8D-9DA4-DB44858F8423}"/>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2" name="Picture 2" descr="Parent Company for TXU Energy and Luminant Announces Corporate Rebranding  as Vistra Energy">
            <a:extLst>
              <a:ext uri="{FF2B5EF4-FFF2-40B4-BE49-F238E27FC236}">
                <a16:creationId xmlns:a16="http://schemas.microsoft.com/office/drawing/2014/main" id="{52D4E8F9-D027-4EAC-834B-63B00A0085D5}"/>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08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402276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auto">
          <a:xfrm>
            <a:off x="5872734" y="0"/>
            <a:ext cx="3271266" cy="6858000"/>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2. Slide Title">
            <a:extLst>
              <a:ext uri="{FF2B5EF4-FFF2-40B4-BE49-F238E27FC236}">
                <a16:creationId xmlns:a16="http://schemas.microsoft.com/office/drawing/2014/main" id="{33FF5EC3-46BD-46CE-A648-E0D5BD8A7955}"/>
              </a:ext>
            </a:extLst>
          </p:cNvPr>
          <p:cNvSpPr>
            <a:spLocks noGrp="1"/>
          </p:cNvSpPr>
          <p:nvPr>
            <p:ph type="title"/>
            <p:custDataLst>
              <p:tags r:id="rId4"/>
            </p:custDataLst>
          </p:nvPr>
        </p:nvSpPr>
        <p:spPr>
          <a:xfrm>
            <a:off x="416371" y="172212"/>
            <a:ext cx="5225477" cy="338554"/>
          </a:xfrm>
        </p:spPr>
        <p:txBody>
          <a:bodyPr vert="horz">
            <a:spAutoFit/>
          </a:bodyPr>
          <a:lstStyle/>
          <a:p>
            <a:r>
              <a:rPr lang="en-US"/>
              <a:t>Click to edit Master title style</a:t>
            </a:r>
            <a:endParaRPr lang="en-US" dirty="0"/>
          </a:p>
        </p:txBody>
      </p:sp>
      <p:sp>
        <p:nvSpPr>
          <p:cNvPr id="25" name="3. Subtitle">
            <a:extLst>
              <a:ext uri="{FF2B5EF4-FFF2-40B4-BE49-F238E27FC236}">
                <a16:creationId xmlns:a16="http://schemas.microsoft.com/office/drawing/2014/main" id="{DE5AF8B1-ED0D-40CB-9EF1-4F440D40AFF1}"/>
              </a:ext>
            </a:extLst>
          </p:cNvPr>
          <p:cNvSpPr>
            <a:spLocks noGrp="1"/>
          </p:cNvSpPr>
          <p:nvPr>
            <p:ph type="subTitle" idx="1"/>
            <p:custDataLst>
              <p:tags r:id="rId5"/>
            </p:custDataLst>
          </p:nvPr>
        </p:nvSpPr>
        <p:spPr>
          <a:xfrm>
            <a:off x="416052" y="534526"/>
            <a:ext cx="5225477"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1. On-page tracker">
            <a:extLst>
              <a:ext uri="{FF2B5EF4-FFF2-40B4-BE49-F238E27FC236}">
                <a16:creationId xmlns:a16="http://schemas.microsoft.com/office/drawing/2014/main" id="{7E37A160-4176-412C-BCA5-D6D484A4786E}"/>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5. Source" hidden="1">
            <a:extLst>
              <a:ext uri="{FF2B5EF4-FFF2-40B4-BE49-F238E27FC236}">
                <a16:creationId xmlns:a16="http://schemas.microsoft.com/office/drawing/2014/main" id="{97D34E66-BC9C-4660-978F-C42566B2CECF}"/>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1" name="Slide Number">
            <a:extLst>
              <a:ext uri="{FF2B5EF4-FFF2-40B4-BE49-F238E27FC236}">
                <a16:creationId xmlns:a16="http://schemas.microsoft.com/office/drawing/2014/main" id="{FA999104-449C-4FFF-BFD3-1FAACFCD1BC6}"/>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2" name="Picture 2" descr="Parent Company for TXU Energy and Luminant Announces Corporate Rebranding  as Vistra Energy">
            <a:extLst>
              <a:ext uri="{FF2B5EF4-FFF2-40B4-BE49-F238E27FC236}">
                <a16:creationId xmlns:a16="http://schemas.microsoft.com/office/drawing/2014/main" id="{78B8B3A1-725C-4A53-9585-2555EE4BB586}"/>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0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76460725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auto">
          <a:xfrm>
            <a:off x="6586062" y="0"/>
            <a:ext cx="2557938" cy="6858000"/>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416052" y="172212"/>
            <a:ext cx="5939028" cy="338554"/>
          </a:xfrm>
        </p:spPr>
        <p:txBody>
          <a:bodyPr vert="horz">
            <a:spAutoFit/>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416052" y="534526"/>
            <a:ext cx="5939028" cy="246221"/>
          </a:xfrm>
          <a:prstGeom prst="rect">
            <a:avLst/>
          </a:prstGeom>
        </p:spPr>
        <p:txBody>
          <a:bodyPr wrap="square">
            <a:sp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8" name="1. On-page tracker">
            <a:extLst>
              <a:ext uri="{FF2B5EF4-FFF2-40B4-BE49-F238E27FC236}">
                <a16:creationId xmlns:a16="http://schemas.microsoft.com/office/drawing/2014/main" id="{6B35700B-E29E-4473-83F7-428A9BD527F1}"/>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5. Source" hidden="1">
            <a:extLst>
              <a:ext uri="{FF2B5EF4-FFF2-40B4-BE49-F238E27FC236}">
                <a16:creationId xmlns:a16="http://schemas.microsoft.com/office/drawing/2014/main" id="{F103F71A-75D8-4C9C-B6C3-4A64F268499C}"/>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1" name="Slide Number">
            <a:extLst>
              <a:ext uri="{FF2B5EF4-FFF2-40B4-BE49-F238E27FC236}">
                <a16:creationId xmlns:a16="http://schemas.microsoft.com/office/drawing/2014/main" id="{7338E5F7-50D3-4261-ADED-02FF44D56444}"/>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2" name="Picture 2" descr="Parent Company for TXU Energy and Luminant Announces Corporate Rebranding  as Vistra Energy">
            <a:extLst>
              <a:ext uri="{FF2B5EF4-FFF2-40B4-BE49-F238E27FC236}">
                <a16:creationId xmlns:a16="http://schemas.microsoft.com/office/drawing/2014/main" id="{3274EFE7-797A-4F32-8F91-A3DE4F163621}"/>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26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813965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DB083CD8-1DDC-42FF-8451-6C4627E958D9}"/>
              </a:ext>
            </a:extLst>
          </p:cNvPr>
          <p:cNvPicPr>
            <a:picLocks noChangeAspect="1"/>
          </p:cNvPicPr>
          <p:nvPr userDrawn="1"/>
        </p:nvPicPr>
        <p:blipFill rotWithShape="1">
          <a:blip r:embed="rId10"/>
          <a:srcRect l="222" r="250" b="5266"/>
          <a:stretch/>
        </p:blipFill>
        <p:spPr bwMode="ltGray">
          <a:xfrm>
            <a:off x="-1142" y="6500429"/>
            <a:ext cx="9145142" cy="357571"/>
          </a:xfrm>
          <a:prstGeom prst="rect">
            <a:avLst/>
          </a:prstGeom>
        </p:spPr>
      </p:pic>
      <p:pic>
        <p:nvPicPr>
          <p:cNvPr id="14" name="Picture 2" descr="Parent Company for TXU Energy and Luminant Announces Corporate Rebranding  as Vistra Energy">
            <a:extLst>
              <a:ext uri="{FF2B5EF4-FFF2-40B4-BE49-F238E27FC236}">
                <a16:creationId xmlns:a16="http://schemas.microsoft.com/office/drawing/2014/main" id="{98A232E2-BE0F-49DD-B693-274285A343E1}"/>
              </a:ext>
            </a:extLst>
          </p:cNvPr>
          <p:cNvPicPr>
            <a:picLocks noChangeAspect="1" noChangeArrowheads="1"/>
          </p:cNvPicPr>
          <p:nvPr userDrawn="1"/>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1480" y="176776"/>
            <a:ext cx="6949902" cy="338554"/>
          </a:xfrm>
        </p:spPr>
        <p:txBody>
          <a:bodyPr vert="horz" wrap="square">
            <a:spAutoFit/>
          </a:bodyPr>
          <a:lstStyle>
            <a:lvl1pPr algn="l" defTabSz="685783" rtl="0" eaLnBrk="1" latinLnBrk="0" hangingPunct="1">
              <a:lnSpc>
                <a:spcPct val="100000"/>
              </a:lnSpc>
              <a:spcBef>
                <a:spcPct val="0"/>
              </a:spcBef>
              <a:buNone/>
              <a:defRPr lang="en-US" sz="2200" b="1" kern="1200" spc="0" baseline="0" dirty="0">
                <a:ln w="6350" cap="flat">
                  <a:noFill/>
                  <a:miter lim="800000"/>
                </a:ln>
                <a:solidFill>
                  <a:schemeClr val="tx2"/>
                </a:solidFill>
                <a:latin typeface="+mj-lt"/>
                <a:ea typeface="+mj-ea"/>
                <a:cs typeface="+mj-cs"/>
              </a:defRPr>
            </a:lvl1pPr>
          </a:lstStyle>
          <a:p>
            <a:r>
              <a:rPr lang="en-US"/>
              <a:t>Click to edit Master title style</a:t>
            </a:r>
            <a:endParaRPr lang="en-US" dirty="0"/>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5. Source" hidden="1">
            <a:extLst>
              <a:ext uri="{FF2B5EF4-FFF2-40B4-BE49-F238E27FC236}">
                <a16:creationId xmlns:a16="http://schemas.microsoft.com/office/drawing/2014/main" id="{BCB0A26E-6CCD-4D9C-9961-160E88D09022}"/>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9" name="Slide Number">
            <a:extLst>
              <a:ext uri="{FF2B5EF4-FFF2-40B4-BE49-F238E27FC236}">
                <a16:creationId xmlns:a16="http://schemas.microsoft.com/office/drawing/2014/main" id="{30805601-9DED-4914-8125-F05ED3172C22}"/>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750340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1528071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2"/>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6" name="5. Source" hidden="1">
            <a:extLst>
              <a:ext uri="{FF2B5EF4-FFF2-40B4-BE49-F238E27FC236}">
                <a16:creationId xmlns:a16="http://schemas.microsoft.com/office/drawing/2014/main" id="{D2C4BF0D-9169-4333-BF0B-3FA3B8392E9C}"/>
              </a:ext>
            </a:extLst>
          </p:cNvPr>
          <p:cNvSpPr txBox="1"/>
          <p:nvPr userDrawn="1">
            <p:custDataLst>
              <p:tags r:id="rId3"/>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9" name="Slide Number">
            <a:extLst>
              <a:ext uri="{FF2B5EF4-FFF2-40B4-BE49-F238E27FC236}">
                <a16:creationId xmlns:a16="http://schemas.microsoft.com/office/drawing/2014/main" id="{E14EC595-A214-44C6-A2B4-EF05E5BFFFA7}"/>
              </a:ext>
            </a:extLst>
          </p:cNvPr>
          <p:cNvSpPr>
            <a:spLocks noChangeArrowheads="1"/>
          </p:cNvSpPr>
          <p:nvPr userDrawn="1">
            <p:custDataLst>
              <p:tags r:id="rId4"/>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0" name="Picture 2" descr="Parent Company for TXU Energy and Luminant Announces Corporate Rebranding  as Vistra Energy">
            <a:extLst>
              <a:ext uri="{FF2B5EF4-FFF2-40B4-BE49-F238E27FC236}">
                <a16:creationId xmlns:a16="http://schemas.microsoft.com/office/drawing/2014/main" id="{277AB887-05AD-45B8-A040-29A8E3123ABF}"/>
              </a:ext>
            </a:extLst>
          </p:cNvPr>
          <p:cNvPicPr>
            <a:picLocks noChangeAspect="1" noChangeArrowheads="1"/>
          </p:cNvPicPr>
          <p:nvPr userDrawn="1"/>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70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1191417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1C6EC4AA-6C84-4EF6-AF4D-BE24FEED67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3" name="Picture 2">
            <a:extLst>
              <a:ext uri="{FF2B5EF4-FFF2-40B4-BE49-F238E27FC236}">
                <a16:creationId xmlns:a16="http://schemas.microsoft.com/office/drawing/2014/main" id="{843D1B0A-028F-4F3D-90DC-8465F176FE75}"/>
              </a:ext>
            </a:extLst>
          </p:cNvPr>
          <p:cNvPicPr>
            <a:picLocks noChangeAspect="1"/>
          </p:cNvPicPr>
          <p:nvPr userDrawn="1"/>
        </p:nvPicPr>
        <p:blipFill>
          <a:blip r:embed="rId6"/>
          <a:stretch>
            <a:fillRect/>
          </a:stretch>
        </p:blipFill>
        <p:spPr bwMode="ltGray">
          <a:xfrm>
            <a:off x="0" y="6422132"/>
            <a:ext cx="9153236" cy="435868"/>
          </a:xfrm>
          <a:prstGeom prst="rect">
            <a:avLst/>
          </a:prstGeom>
        </p:spPr>
      </p:pic>
      <p:pic>
        <p:nvPicPr>
          <p:cNvPr id="9" name="Picture 2" descr="Parent Company for TXU Energy and Luminant Announces Corporate Rebranding  as Vistra Energy">
            <a:extLst>
              <a:ext uri="{FF2B5EF4-FFF2-40B4-BE49-F238E27FC236}">
                <a16:creationId xmlns:a16="http://schemas.microsoft.com/office/drawing/2014/main" id="{DEED6EBD-4910-42FD-B0FC-23B5CE1E1CE0}"/>
              </a:ext>
            </a:extLst>
          </p:cNvPr>
          <p:cNvPicPr>
            <a:picLocks noChangeAspect="1" noChangeArrowheads="1"/>
          </p:cNvPicPr>
          <p:nvPr userDrawn="1"/>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09B51F-442F-40F3-A017-FAD908931CF4}"/>
              </a:ext>
            </a:extLst>
          </p:cNvPr>
          <p:cNvSpPr txBox="1"/>
          <p:nvPr userDrawn="1"/>
        </p:nvSpPr>
        <p:spPr>
          <a:xfrm>
            <a:off x="3033117" y="2628160"/>
            <a:ext cx="3077767" cy="830997"/>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5400" b="1" dirty="0">
                <a:solidFill>
                  <a:schemeClr val="tx2"/>
                </a:solidFill>
              </a:rPr>
              <a:t>End slide</a:t>
            </a:r>
          </a:p>
        </p:txBody>
      </p:sp>
    </p:spTree>
    <p:extLst>
      <p:ext uri="{BB962C8B-B14F-4D97-AF65-F5344CB8AC3E}">
        <p14:creationId xmlns:p14="http://schemas.microsoft.com/office/powerpoint/2010/main" val="46647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rast Mid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BDF039-8FE5-43FC-8CA5-4A0ECC5294D7}"/>
              </a:ext>
            </a:extLst>
          </p:cNvPr>
          <p:cNvGraphicFramePr>
            <a:graphicFrameLocks noChangeAspect="1"/>
          </p:cNvGraphicFramePr>
          <p:nvPr userDrawn="1">
            <p:custDataLst>
              <p:tags r:id="rId1"/>
            </p:custDataLst>
            <p:extLst>
              <p:ext uri="{D42A27DB-BD31-4B8C-83A1-F6EECF244321}">
                <p14:modId xmlns:p14="http://schemas.microsoft.com/office/powerpoint/2010/main" val="3101606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71BDF039-8FE5-43FC-8CA5-4A0ECC5294D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BEDAF5B-C388-43C9-8126-AACE1FFD942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E001817C-4B58-4471-AEE7-2065DBFD07F6}"/>
              </a:ext>
            </a:extLst>
          </p:cNvPr>
          <p:cNvSpPr>
            <a:spLocks noGrp="1"/>
          </p:cNvSpPr>
          <p:nvPr>
            <p:ph type="title"/>
            <p:custDataLst>
              <p:tags r:id="rId3"/>
            </p:custDataLst>
          </p:nvPr>
        </p:nvSpPr>
        <p:spPr>
          <a:xfrm>
            <a:off x="416052" y="3090450"/>
            <a:ext cx="3799332" cy="677108"/>
          </a:xfrm>
        </p:spPr>
        <p:txBody>
          <a:bodyPr rIns="365760" anchor="ctr">
            <a:noAutofit/>
          </a:bodyPr>
          <a:lstStyle>
            <a:lvl1pPr>
              <a:defRPr>
                <a:ln w="6350" cap="flat">
                  <a:noFill/>
                  <a:miter lim="800000"/>
                </a:ln>
              </a:defRPr>
            </a:lvl1pPr>
          </a:lstStyle>
          <a:p>
            <a:r>
              <a:rPr lang="en-US" dirty="0"/>
              <a:t>Click to edit Master title style</a:t>
            </a:r>
          </a:p>
        </p:txBody>
      </p:sp>
      <p:sp>
        <p:nvSpPr>
          <p:cNvPr id="8" name="1. On-page tracker">
            <a:extLst>
              <a:ext uri="{FF2B5EF4-FFF2-40B4-BE49-F238E27FC236}">
                <a16:creationId xmlns:a16="http://schemas.microsoft.com/office/drawing/2014/main" id="{1F212325-F493-4D61-958C-B00685A551F1}"/>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9" name="5. Source" hidden="1">
            <a:extLst>
              <a:ext uri="{FF2B5EF4-FFF2-40B4-BE49-F238E27FC236}">
                <a16:creationId xmlns:a16="http://schemas.microsoft.com/office/drawing/2014/main" id="{C65DD9B0-28C0-48C9-8366-489A9A8C3778}"/>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0" name="Slide Number">
            <a:extLst>
              <a:ext uri="{FF2B5EF4-FFF2-40B4-BE49-F238E27FC236}">
                <a16:creationId xmlns:a16="http://schemas.microsoft.com/office/drawing/2014/main" id="{4CAE4F26-3EFD-41FF-8BDE-D6FB6E3D7580}"/>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79521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6"/>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en-US" sz="1875" b="1" i="0" u="none" strike="noStrike" kern="1200" cap="none" spc="0" normalizeH="0" baseline="0" noProof="0" dirty="0" err="1">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marL="0" marR="0" lvl="0" indent="0" algn="r" defTabSz="458058" rtl="0" eaLnBrk="1" fontAlgn="auto" latinLnBrk="0" hangingPunct="1">
              <a:lnSpc>
                <a:spcPct val="100000"/>
              </a:lnSpc>
              <a:spcBef>
                <a:spcPts val="0"/>
              </a:spcBef>
              <a:spcAft>
                <a:spcPts val="0"/>
              </a:spcAft>
              <a:buClrTx/>
              <a:buSzTx/>
              <a:buFontTx/>
              <a:buNone/>
              <a:tabLst/>
              <a:defRPr/>
            </a:pPr>
            <a:fld id="{4ABDCABE-3F10-B64C-92F1-862014417034}" type="slidenum">
              <a:rPr kumimoji="0" lang="en-US" sz="675"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458058"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7" name="BottomLineRight">
            <a:extLst>
              <a:ext uri="{FF2B5EF4-FFF2-40B4-BE49-F238E27FC236}">
                <a16:creationId xmlns:a16="http://schemas.microsoft.com/office/drawing/2014/main" id="{C7EF0021-7C64-4C3A-BB10-343D51B3F040}"/>
              </a:ext>
            </a:extLst>
          </p:cNvPr>
          <p:cNvCxnSpPr/>
          <p:nvPr>
            <p:custDataLst>
              <p:tags r:id="rId6"/>
            </p:custDataLst>
          </p:nvPr>
        </p:nvCxnSpPr>
        <p:spPr>
          <a:xfrm>
            <a:off x="6839896" y="6453769"/>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BottomLineLeft">
            <a:extLst>
              <a:ext uri="{FF2B5EF4-FFF2-40B4-BE49-F238E27FC236}">
                <a16:creationId xmlns:a16="http://schemas.microsoft.com/office/drawing/2014/main" id="{769848ED-A1D9-4D6F-AC16-5512562B47A0}"/>
              </a:ext>
            </a:extLst>
          </p:cNvPr>
          <p:cNvCxnSpPr/>
          <p:nvPr>
            <p:custDataLst>
              <p:tags r:id="rId7"/>
            </p:custDataLst>
          </p:nvPr>
        </p:nvCxnSpPr>
        <p:spPr>
          <a:xfrm>
            <a:off x="416052" y="6453769"/>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TopLineRight">
            <a:extLst>
              <a:ext uri="{FF2B5EF4-FFF2-40B4-BE49-F238E27FC236}">
                <a16:creationId xmlns:a16="http://schemas.microsoft.com/office/drawing/2014/main" id="{9DD5C457-8894-4C00-BE39-CE61754727F6}"/>
              </a:ext>
            </a:extLst>
          </p:cNvPr>
          <p:cNvCxnSpPr/>
          <p:nvPr userDrawn="1">
            <p:custDataLst>
              <p:tags r:id="rId8"/>
            </p:custDataLst>
          </p:nvPr>
        </p:nvCxnSpPr>
        <p:spPr>
          <a:xfrm>
            <a:off x="6839896" y="1181906"/>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TopLineLeft">
            <a:extLst>
              <a:ext uri="{FF2B5EF4-FFF2-40B4-BE49-F238E27FC236}">
                <a16:creationId xmlns:a16="http://schemas.microsoft.com/office/drawing/2014/main" id="{8B2884B5-93FA-4ECC-9065-3398231F02FC}"/>
              </a:ext>
            </a:extLst>
          </p:cNvPr>
          <p:cNvCxnSpPr/>
          <p:nvPr userDrawn="1">
            <p:custDataLst>
              <p:tags r:id="rId9"/>
            </p:custDataLst>
          </p:nvPr>
        </p:nvCxnSpPr>
        <p:spPr>
          <a:xfrm>
            <a:off x="416052" y="1181906"/>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10"/>
            </p:custDataLst>
          </p:nvPr>
        </p:nvSpPr>
        <p:spPr>
          <a:xfrm>
            <a:off x="416052" y="565178"/>
            <a:ext cx="5939028" cy="338554"/>
          </a:xfrm>
        </p:spPr>
        <p:txBody>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11"/>
            </p:custDataLst>
          </p:nvPr>
        </p:nvSpPr>
        <p:spPr>
          <a:xfrm>
            <a:off x="416052" y="884726"/>
            <a:ext cx="5939028" cy="297181"/>
          </a:xfrm>
          <a:prstGeom prst="rect">
            <a:avLst/>
          </a:prstGeom>
        </p:spPr>
        <p:txBody>
          <a:bodyPr wrap="square">
            <a:noAutofit/>
          </a:bodyPr>
          <a:lstStyle>
            <a:lvl1pPr marL="0" indent="0" algn="l">
              <a:buNone/>
              <a:defRPr sz="13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12"/>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685800" rtl="0" eaLnBrk="1" fontAlgn="auto" latinLnBrk="0" hangingPunct="1">
              <a:lnSpc>
                <a:spcPct val="100000"/>
              </a:lnSpc>
              <a:spcBef>
                <a:spcPts val="225"/>
              </a:spcBef>
              <a:spcAft>
                <a:spcPts val="225"/>
              </a:spcAft>
              <a:buClrTx/>
              <a:buSzTx/>
              <a:buFont typeface="Segoe UI" panose="020B0502040204020203" pitchFamily="34" charset="0"/>
              <a:buChar char="​"/>
              <a:tabLst/>
              <a:defRPr/>
            </a:pPr>
            <a:r>
              <a:rPr kumimoji="0" lang="en-US" sz="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5" name="1. On-page tracker">
            <a:extLst>
              <a:ext uri="{FF2B5EF4-FFF2-40B4-BE49-F238E27FC236}">
                <a16:creationId xmlns:a16="http://schemas.microsoft.com/office/drawing/2014/main" id="{1E771D75-4092-4C08-B152-0A8A51C4AB58}"/>
              </a:ext>
            </a:extLst>
          </p:cNvPr>
          <p:cNvSpPr>
            <a:spLocks noGrp="1"/>
          </p:cNvSpPr>
          <p:nvPr>
            <p:ph type="body" sz="quarter" idx="17" hasCustomPrompt="1"/>
            <p:custDataLst>
              <p:tags r:id="rId13"/>
            </p:custDataLst>
          </p:nvPr>
        </p:nvSpPr>
        <p:spPr>
          <a:xfrm>
            <a:off x="6837426" y="104709"/>
            <a:ext cx="1892808"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541048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6"/>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en-US" sz="1875" b="1" i="0" u="none" strike="noStrike" kern="1200" cap="none" spc="0" normalizeH="0" baseline="0" noProof="0" dirty="0" err="1">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marL="0" marR="0" lvl="0" indent="0" algn="r" defTabSz="458058" rtl="0" eaLnBrk="1" fontAlgn="auto" latinLnBrk="0" hangingPunct="1">
              <a:lnSpc>
                <a:spcPct val="100000"/>
              </a:lnSpc>
              <a:spcBef>
                <a:spcPts val="0"/>
              </a:spcBef>
              <a:spcAft>
                <a:spcPts val="0"/>
              </a:spcAft>
              <a:buClrTx/>
              <a:buSzTx/>
              <a:buFontTx/>
              <a:buNone/>
              <a:tabLst/>
              <a:defRPr/>
            </a:pPr>
            <a:fld id="{4ABDCABE-3F10-B64C-92F1-862014417034}" type="slidenum">
              <a:rPr kumimoji="0" lang="en-US" sz="675"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458058"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7" name="BottomLineRight">
            <a:extLst>
              <a:ext uri="{FF2B5EF4-FFF2-40B4-BE49-F238E27FC236}">
                <a16:creationId xmlns:a16="http://schemas.microsoft.com/office/drawing/2014/main" id="{C7EF0021-7C64-4C3A-BB10-343D51B3F040}"/>
              </a:ext>
            </a:extLst>
          </p:cNvPr>
          <p:cNvCxnSpPr/>
          <p:nvPr>
            <p:custDataLst>
              <p:tags r:id="rId6"/>
            </p:custDataLst>
          </p:nvPr>
        </p:nvCxnSpPr>
        <p:spPr>
          <a:xfrm>
            <a:off x="6839896" y="6453769"/>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BottomLineLeft">
            <a:extLst>
              <a:ext uri="{FF2B5EF4-FFF2-40B4-BE49-F238E27FC236}">
                <a16:creationId xmlns:a16="http://schemas.microsoft.com/office/drawing/2014/main" id="{769848ED-A1D9-4D6F-AC16-5512562B47A0}"/>
              </a:ext>
            </a:extLst>
          </p:cNvPr>
          <p:cNvCxnSpPr/>
          <p:nvPr>
            <p:custDataLst>
              <p:tags r:id="rId7"/>
            </p:custDataLst>
          </p:nvPr>
        </p:nvCxnSpPr>
        <p:spPr>
          <a:xfrm>
            <a:off x="416052" y="6453769"/>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TopLineRight">
            <a:extLst>
              <a:ext uri="{FF2B5EF4-FFF2-40B4-BE49-F238E27FC236}">
                <a16:creationId xmlns:a16="http://schemas.microsoft.com/office/drawing/2014/main" id="{9DD5C457-8894-4C00-BE39-CE61754727F6}"/>
              </a:ext>
            </a:extLst>
          </p:cNvPr>
          <p:cNvCxnSpPr/>
          <p:nvPr userDrawn="1">
            <p:custDataLst>
              <p:tags r:id="rId8"/>
            </p:custDataLst>
          </p:nvPr>
        </p:nvCxnSpPr>
        <p:spPr>
          <a:xfrm>
            <a:off x="6839896" y="1181906"/>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TopLineLeft">
            <a:extLst>
              <a:ext uri="{FF2B5EF4-FFF2-40B4-BE49-F238E27FC236}">
                <a16:creationId xmlns:a16="http://schemas.microsoft.com/office/drawing/2014/main" id="{8B2884B5-93FA-4ECC-9065-3398231F02FC}"/>
              </a:ext>
            </a:extLst>
          </p:cNvPr>
          <p:cNvCxnSpPr/>
          <p:nvPr userDrawn="1">
            <p:custDataLst>
              <p:tags r:id="rId9"/>
            </p:custDataLst>
          </p:nvPr>
        </p:nvCxnSpPr>
        <p:spPr>
          <a:xfrm>
            <a:off x="416052" y="1181906"/>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10"/>
            </p:custDataLst>
          </p:nvPr>
        </p:nvSpPr>
        <p:spPr>
          <a:xfrm>
            <a:off x="416052" y="565178"/>
            <a:ext cx="5939028" cy="338554"/>
          </a:xfrm>
        </p:spPr>
        <p:txBody>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11"/>
            </p:custDataLst>
          </p:nvPr>
        </p:nvSpPr>
        <p:spPr>
          <a:xfrm>
            <a:off x="416052" y="884726"/>
            <a:ext cx="5939028" cy="297181"/>
          </a:xfrm>
          <a:prstGeom prst="rect">
            <a:avLst/>
          </a:prstGeom>
        </p:spPr>
        <p:txBody>
          <a:bodyPr wrap="square">
            <a:noAutofit/>
          </a:bodyPr>
          <a:lstStyle>
            <a:lvl1pPr marL="0" indent="0" algn="l">
              <a:buNone/>
              <a:defRPr sz="13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12"/>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685800" rtl="0" eaLnBrk="1" fontAlgn="auto" latinLnBrk="0" hangingPunct="1">
              <a:lnSpc>
                <a:spcPct val="100000"/>
              </a:lnSpc>
              <a:spcBef>
                <a:spcPts val="225"/>
              </a:spcBef>
              <a:spcAft>
                <a:spcPts val="225"/>
              </a:spcAft>
              <a:buClrTx/>
              <a:buSzTx/>
              <a:buFont typeface="Segoe UI" panose="020B0502040204020203" pitchFamily="34" charset="0"/>
              <a:buChar char="​"/>
              <a:tabLst/>
              <a:defRPr/>
            </a:pPr>
            <a:r>
              <a:rPr kumimoji="0" lang="en-US" sz="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5" name="1. On-page tracker">
            <a:extLst>
              <a:ext uri="{FF2B5EF4-FFF2-40B4-BE49-F238E27FC236}">
                <a16:creationId xmlns:a16="http://schemas.microsoft.com/office/drawing/2014/main" id="{1E771D75-4092-4C08-B152-0A8A51C4AB58}"/>
              </a:ext>
            </a:extLst>
          </p:cNvPr>
          <p:cNvSpPr>
            <a:spLocks noGrp="1"/>
          </p:cNvSpPr>
          <p:nvPr>
            <p:ph type="body" sz="quarter" idx="17" hasCustomPrompt="1"/>
            <p:custDataLst>
              <p:tags r:id="rId13"/>
            </p:custDataLst>
          </p:nvPr>
        </p:nvSpPr>
        <p:spPr>
          <a:xfrm>
            <a:off x="6837426" y="104709"/>
            <a:ext cx="1892808"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181558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36731132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875"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416052" y="565178"/>
            <a:ext cx="8311896" cy="338554"/>
          </a:xfrm>
        </p:spPr>
        <p:txBody>
          <a:bodyPr/>
          <a:lstStyle/>
          <a:p>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416052" y="884725"/>
            <a:ext cx="8311896" cy="276999"/>
          </a:xfrm>
        </p:spPr>
        <p:txBody>
          <a:bodyPr wrap="square">
            <a:noAutofit/>
          </a:bodyPr>
          <a:lstStyle>
            <a:lvl1pPr marL="0" indent="0" algn="l">
              <a:buNone/>
              <a:defRPr sz="13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7"/>
            </p:custDataLst>
          </p:nvPr>
        </p:nvSpPr>
        <p:spPr>
          <a:xfrm>
            <a:off x="5367528" y="104709"/>
            <a:ext cx="3360420"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22020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031332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6" progId="TCLayout.ActiveDocument.1">
                  <p:embed/>
                </p:oleObj>
              </mc:Choice>
              <mc:Fallback>
                <p:oleObj name="think-cell Slide" r:id="rId3" imgW="347" imgH="346"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bwMode="auto">
          <a:xfrm>
            <a:off x="426614" y="506443"/>
            <a:ext cx="7202231" cy="338554"/>
          </a:xfrm>
        </p:spPr>
        <p:txBody>
          <a:bodyPr vert="horz"/>
          <a:lstStyle/>
          <a:p>
            <a:r>
              <a:rPr lang="en-US" dirty="0"/>
              <a:t>Click to edit Master title style</a:t>
            </a:r>
          </a:p>
        </p:txBody>
      </p:sp>
      <p:sp>
        <p:nvSpPr>
          <p:cNvPr id="5"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baseline="0" dirty="0">
              <a:solidFill>
                <a:srgbClr val="808080"/>
              </a:solidFill>
              <a:latin typeface="+mn-lt"/>
              <a:ea typeface="+mn-ea"/>
            </a:endParaRPr>
          </a:p>
        </p:txBody>
      </p:sp>
    </p:spTree>
    <p:extLst>
      <p:ext uri="{BB962C8B-B14F-4D97-AF65-F5344CB8AC3E}">
        <p14:creationId xmlns:p14="http://schemas.microsoft.com/office/powerpoint/2010/main" val="1190751211"/>
      </p:ext>
    </p:extLst>
  </p:cSld>
  <p:clrMapOvr>
    <a:masterClrMapping/>
  </p:clrMapOvr>
  <p:extLst>
    <p:ext uri="{DCECCB84-F9BA-43D5-87BE-67443E8EF086}">
      <p15:sldGuideLst xmlns:p15="http://schemas.microsoft.com/office/powerpoint/2012/main">
        <p15:guide id="1" pos="5640">
          <p15:clr>
            <a:srgbClr val="F26B43"/>
          </p15:clr>
        </p15:guide>
        <p15:guide id="3" orient="horz" pos="583">
          <p15:clr>
            <a:srgbClr val="F26B43"/>
          </p15:clr>
        </p15:guide>
        <p15:guide id="4" orient="horz" pos="3990">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6"/>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en-US" sz="1875" b="1" i="0" u="none" strike="noStrike" kern="1200" cap="none" spc="0" normalizeH="0" baseline="0" noProof="0" dirty="0" err="1">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marL="0" marR="0" lvl="0" indent="0" algn="r" defTabSz="458058" rtl="0" eaLnBrk="1" fontAlgn="auto" latinLnBrk="0" hangingPunct="1">
              <a:lnSpc>
                <a:spcPct val="100000"/>
              </a:lnSpc>
              <a:spcBef>
                <a:spcPts val="0"/>
              </a:spcBef>
              <a:spcAft>
                <a:spcPts val="0"/>
              </a:spcAft>
              <a:buClrTx/>
              <a:buSzTx/>
              <a:buFontTx/>
              <a:buNone/>
              <a:tabLst/>
              <a:defRPr/>
            </a:pPr>
            <a:fld id="{4ABDCABE-3F10-B64C-92F1-862014417034}" type="slidenum">
              <a:rPr kumimoji="0" lang="en-US" sz="675"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458058"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7" name="BottomLineRight">
            <a:extLst>
              <a:ext uri="{FF2B5EF4-FFF2-40B4-BE49-F238E27FC236}">
                <a16:creationId xmlns:a16="http://schemas.microsoft.com/office/drawing/2014/main" id="{C7EF0021-7C64-4C3A-BB10-343D51B3F040}"/>
              </a:ext>
            </a:extLst>
          </p:cNvPr>
          <p:cNvCxnSpPr/>
          <p:nvPr>
            <p:custDataLst>
              <p:tags r:id="rId6"/>
            </p:custDataLst>
          </p:nvPr>
        </p:nvCxnSpPr>
        <p:spPr>
          <a:xfrm>
            <a:off x="6839896" y="6453769"/>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BottomLineLeft">
            <a:extLst>
              <a:ext uri="{FF2B5EF4-FFF2-40B4-BE49-F238E27FC236}">
                <a16:creationId xmlns:a16="http://schemas.microsoft.com/office/drawing/2014/main" id="{769848ED-A1D9-4D6F-AC16-5512562B47A0}"/>
              </a:ext>
            </a:extLst>
          </p:cNvPr>
          <p:cNvCxnSpPr/>
          <p:nvPr>
            <p:custDataLst>
              <p:tags r:id="rId7"/>
            </p:custDataLst>
          </p:nvPr>
        </p:nvCxnSpPr>
        <p:spPr>
          <a:xfrm>
            <a:off x="416052" y="6453769"/>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TopLineRight">
            <a:extLst>
              <a:ext uri="{FF2B5EF4-FFF2-40B4-BE49-F238E27FC236}">
                <a16:creationId xmlns:a16="http://schemas.microsoft.com/office/drawing/2014/main" id="{9DD5C457-8894-4C00-BE39-CE61754727F6}"/>
              </a:ext>
            </a:extLst>
          </p:cNvPr>
          <p:cNvCxnSpPr/>
          <p:nvPr userDrawn="1">
            <p:custDataLst>
              <p:tags r:id="rId8"/>
            </p:custDataLst>
          </p:nvPr>
        </p:nvCxnSpPr>
        <p:spPr>
          <a:xfrm>
            <a:off x="6839896" y="1181906"/>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TopLineLeft">
            <a:extLst>
              <a:ext uri="{FF2B5EF4-FFF2-40B4-BE49-F238E27FC236}">
                <a16:creationId xmlns:a16="http://schemas.microsoft.com/office/drawing/2014/main" id="{8B2884B5-93FA-4ECC-9065-3398231F02FC}"/>
              </a:ext>
            </a:extLst>
          </p:cNvPr>
          <p:cNvCxnSpPr/>
          <p:nvPr userDrawn="1">
            <p:custDataLst>
              <p:tags r:id="rId9"/>
            </p:custDataLst>
          </p:nvPr>
        </p:nvCxnSpPr>
        <p:spPr>
          <a:xfrm>
            <a:off x="416052" y="1181906"/>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10"/>
            </p:custDataLst>
          </p:nvPr>
        </p:nvSpPr>
        <p:spPr>
          <a:xfrm>
            <a:off x="416052" y="565178"/>
            <a:ext cx="5939028" cy="338554"/>
          </a:xfrm>
        </p:spPr>
        <p:txBody>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11"/>
            </p:custDataLst>
          </p:nvPr>
        </p:nvSpPr>
        <p:spPr>
          <a:xfrm>
            <a:off x="416052" y="884726"/>
            <a:ext cx="5939028" cy="297181"/>
          </a:xfrm>
          <a:prstGeom prst="rect">
            <a:avLst/>
          </a:prstGeom>
        </p:spPr>
        <p:txBody>
          <a:bodyPr wrap="square">
            <a:noAutofit/>
          </a:bodyPr>
          <a:lstStyle>
            <a:lvl1pPr marL="0" indent="0" algn="l">
              <a:buNone/>
              <a:defRPr sz="13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12"/>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685800" rtl="0" eaLnBrk="1" fontAlgn="auto" latinLnBrk="0" hangingPunct="1">
              <a:lnSpc>
                <a:spcPct val="100000"/>
              </a:lnSpc>
              <a:spcBef>
                <a:spcPts val="225"/>
              </a:spcBef>
              <a:spcAft>
                <a:spcPts val="225"/>
              </a:spcAft>
              <a:buClrTx/>
              <a:buSzTx/>
              <a:buFont typeface="Segoe UI" panose="020B0502040204020203" pitchFamily="34" charset="0"/>
              <a:buChar char="​"/>
              <a:tabLst/>
              <a:defRPr/>
            </a:pPr>
            <a:r>
              <a:rPr kumimoji="0" lang="en-US" sz="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5" name="1. On-page tracker">
            <a:extLst>
              <a:ext uri="{FF2B5EF4-FFF2-40B4-BE49-F238E27FC236}">
                <a16:creationId xmlns:a16="http://schemas.microsoft.com/office/drawing/2014/main" id="{1E771D75-4092-4C08-B152-0A8A51C4AB58}"/>
              </a:ext>
            </a:extLst>
          </p:cNvPr>
          <p:cNvSpPr>
            <a:spLocks noGrp="1"/>
          </p:cNvSpPr>
          <p:nvPr>
            <p:ph type="body" sz="quarter" idx="17" hasCustomPrompt="1"/>
            <p:custDataLst>
              <p:tags r:id="rId13"/>
            </p:custDataLst>
          </p:nvPr>
        </p:nvSpPr>
        <p:spPr>
          <a:xfrm>
            <a:off x="6837426" y="104709"/>
            <a:ext cx="1892808"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993783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4_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6"/>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en-US" sz="1875" b="1" i="0" u="none" strike="noStrike" kern="1200" cap="none" spc="0" normalizeH="0" baseline="0" noProof="0" dirty="0" err="1">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marL="0" marR="0" lvl="0" indent="0" algn="r" defTabSz="458058" rtl="0" eaLnBrk="1" fontAlgn="auto" latinLnBrk="0" hangingPunct="1">
              <a:lnSpc>
                <a:spcPct val="100000"/>
              </a:lnSpc>
              <a:spcBef>
                <a:spcPts val="0"/>
              </a:spcBef>
              <a:spcAft>
                <a:spcPts val="0"/>
              </a:spcAft>
              <a:buClrTx/>
              <a:buSzTx/>
              <a:buFontTx/>
              <a:buNone/>
              <a:tabLst/>
              <a:defRPr/>
            </a:pPr>
            <a:fld id="{4ABDCABE-3F10-B64C-92F1-862014417034}" type="slidenum">
              <a:rPr kumimoji="0" lang="en-US" sz="675"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458058"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7" name="BottomLineRight">
            <a:extLst>
              <a:ext uri="{FF2B5EF4-FFF2-40B4-BE49-F238E27FC236}">
                <a16:creationId xmlns:a16="http://schemas.microsoft.com/office/drawing/2014/main" id="{C7EF0021-7C64-4C3A-BB10-343D51B3F040}"/>
              </a:ext>
            </a:extLst>
          </p:cNvPr>
          <p:cNvCxnSpPr/>
          <p:nvPr>
            <p:custDataLst>
              <p:tags r:id="rId6"/>
            </p:custDataLst>
          </p:nvPr>
        </p:nvCxnSpPr>
        <p:spPr>
          <a:xfrm>
            <a:off x="6839896" y="6453769"/>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BottomLineLeft">
            <a:extLst>
              <a:ext uri="{FF2B5EF4-FFF2-40B4-BE49-F238E27FC236}">
                <a16:creationId xmlns:a16="http://schemas.microsoft.com/office/drawing/2014/main" id="{769848ED-A1D9-4D6F-AC16-5512562B47A0}"/>
              </a:ext>
            </a:extLst>
          </p:cNvPr>
          <p:cNvCxnSpPr/>
          <p:nvPr>
            <p:custDataLst>
              <p:tags r:id="rId7"/>
            </p:custDataLst>
          </p:nvPr>
        </p:nvCxnSpPr>
        <p:spPr>
          <a:xfrm>
            <a:off x="416052" y="6453769"/>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TopLineRight">
            <a:extLst>
              <a:ext uri="{FF2B5EF4-FFF2-40B4-BE49-F238E27FC236}">
                <a16:creationId xmlns:a16="http://schemas.microsoft.com/office/drawing/2014/main" id="{9DD5C457-8894-4C00-BE39-CE61754727F6}"/>
              </a:ext>
            </a:extLst>
          </p:cNvPr>
          <p:cNvCxnSpPr/>
          <p:nvPr userDrawn="1">
            <p:custDataLst>
              <p:tags r:id="rId8"/>
            </p:custDataLst>
          </p:nvPr>
        </p:nvCxnSpPr>
        <p:spPr>
          <a:xfrm>
            <a:off x="6839896" y="1181906"/>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TopLineLeft">
            <a:extLst>
              <a:ext uri="{FF2B5EF4-FFF2-40B4-BE49-F238E27FC236}">
                <a16:creationId xmlns:a16="http://schemas.microsoft.com/office/drawing/2014/main" id="{8B2884B5-93FA-4ECC-9065-3398231F02FC}"/>
              </a:ext>
            </a:extLst>
          </p:cNvPr>
          <p:cNvCxnSpPr/>
          <p:nvPr userDrawn="1">
            <p:custDataLst>
              <p:tags r:id="rId9"/>
            </p:custDataLst>
          </p:nvPr>
        </p:nvCxnSpPr>
        <p:spPr>
          <a:xfrm>
            <a:off x="416052" y="1181906"/>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10"/>
            </p:custDataLst>
          </p:nvPr>
        </p:nvSpPr>
        <p:spPr>
          <a:xfrm>
            <a:off x="416052" y="565178"/>
            <a:ext cx="5939028" cy="338554"/>
          </a:xfrm>
        </p:spPr>
        <p:txBody>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11"/>
            </p:custDataLst>
          </p:nvPr>
        </p:nvSpPr>
        <p:spPr>
          <a:xfrm>
            <a:off x="416052" y="884726"/>
            <a:ext cx="5939028" cy="297181"/>
          </a:xfrm>
          <a:prstGeom prst="rect">
            <a:avLst/>
          </a:prstGeom>
        </p:spPr>
        <p:txBody>
          <a:bodyPr wrap="square">
            <a:noAutofit/>
          </a:bodyPr>
          <a:lstStyle>
            <a:lvl1pPr marL="0" indent="0" algn="l">
              <a:buNone/>
              <a:defRPr sz="13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12"/>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685800" rtl="0" eaLnBrk="1" fontAlgn="auto" latinLnBrk="0" hangingPunct="1">
              <a:lnSpc>
                <a:spcPct val="100000"/>
              </a:lnSpc>
              <a:spcBef>
                <a:spcPts val="225"/>
              </a:spcBef>
              <a:spcAft>
                <a:spcPts val="225"/>
              </a:spcAft>
              <a:buClrTx/>
              <a:buSzTx/>
              <a:buFont typeface="Segoe UI" panose="020B0502040204020203" pitchFamily="34" charset="0"/>
              <a:buChar char="​"/>
              <a:tabLst/>
              <a:defRPr/>
            </a:pPr>
            <a:r>
              <a:rPr kumimoji="0" lang="en-US" sz="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5" name="1. On-page tracker">
            <a:extLst>
              <a:ext uri="{FF2B5EF4-FFF2-40B4-BE49-F238E27FC236}">
                <a16:creationId xmlns:a16="http://schemas.microsoft.com/office/drawing/2014/main" id="{1E771D75-4092-4C08-B152-0A8A51C4AB58}"/>
              </a:ext>
            </a:extLst>
          </p:cNvPr>
          <p:cNvSpPr>
            <a:spLocks noGrp="1"/>
          </p:cNvSpPr>
          <p:nvPr>
            <p:ph type="body" sz="quarter" idx="17" hasCustomPrompt="1"/>
            <p:custDataLst>
              <p:tags r:id="rId13"/>
            </p:custDataLst>
          </p:nvPr>
        </p:nvSpPr>
        <p:spPr>
          <a:xfrm>
            <a:off x="6837426" y="104709"/>
            <a:ext cx="1892808"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380585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5BA7DA3C-445E-4932-9B65-4D6A0D20A4C2}"/>
              </a:ext>
            </a:extLst>
          </p:cNvPr>
          <p:cNvGraphicFramePr>
            <a:graphicFrameLocks noChangeAspect="1"/>
          </p:cNvGraphicFramePr>
          <p:nvPr userDrawn="1">
            <p:custDataLst>
              <p:tags r:id="rId1"/>
            </p:custDataLst>
            <p:extLst>
              <p:ext uri="{D42A27DB-BD31-4B8C-83A1-F6EECF244321}">
                <p14:modId xmlns:p14="http://schemas.microsoft.com/office/powerpoint/2010/main" val="1580766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2" name="Object 2" hidden="1">
                        <a:extLst>
                          <a:ext uri="{FF2B5EF4-FFF2-40B4-BE49-F238E27FC236}">
                            <a16:creationId xmlns:a16="http://schemas.microsoft.com/office/drawing/2014/main" id="{5BA7DA3C-445E-4932-9B65-4D6A0D20A4C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BCA400D-E795-4965-B6FF-7E4C76276D0E}"/>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2560320" y="0"/>
            <a:ext cx="658368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1" name="Slide Number">
            <a:extLst>
              <a:ext uri="{FF2B5EF4-FFF2-40B4-BE49-F238E27FC236}">
                <a16:creationId xmlns:a16="http://schemas.microsoft.com/office/drawing/2014/main" id="{B6F6B5A9-EC5A-427A-B722-8D754533C6CA}"/>
              </a:ext>
            </a:extLst>
          </p:cNvPr>
          <p:cNvSpPr>
            <a:spLocks noChangeArrowheads="1"/>
          </p:cNvSpPr>
          <p:nvPr userDrawn="1">
            <p:custDataLst>
              <p:tags r:id="rId4"/>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5" name="3. Subtitle">
            <a:extLst>
              <a:ext uri="{FF2B5EF4-FFF2-40B4-BE49-F238E27FC236}">
                <a16:creationId xmlns:a16="http://schemas.microsoft.com/office/drawing/2014/main" id="{354A0D39-5A00-43B1-BFB8-63FA56B0A6DF}"/>
              </a:ext>
            </a:extLst>
          </p:cNvPr>
          <p:cNvSpPr>
            <a:spLocks noGrp="1"/>
          </p:cNvSpPr>
          <p:nvPr>
            <p:ph type="subTitle" idx="1"/>
            <p:custDataLst>
              <p:tags r:id="rId5"/>
            </p:custDataLst>
          </p:nvPr>
        </p:nvSpPr>
        <p:spPr>
          <a:xfrm>
            <a:off x="416052" y="3636552"/>
            <a:ext cx="1890839" cy="430887"/>
          </a:xfrm>
          <a:prstGeom prst="rect">
            <a:avLst/>
          </a:prstGeom>
        </p:spPr>
        <p:txBody>
          <a:bodyPr wrap="square">
            <a:spAutoFit/>
          </a:bodyPr>
          <a:lstStyle>
            <a:lvl1pPr marL="0" indent="0" algn="l">
              <a:buNone/>
              <a:defRPr sz="14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6" name="5. Source" hidden="1">
            <a:extLst>
              <a:ext uri="{FF2B5EF4-FFF2-40B4-BE49-F238E27FC236}">
                <a16:creationId xmlns:a16="http://schemas.microsoft.com/office/drawing/2014/main" id="{B9E7ACC3-AD61-4CBC-BC14-48722CC47E1C}"/>
              </a:ext>
            </a:extLst>
          </p:cNvPr>
          <p:cNvSpPr txBox="1"/>
          <p:nvPr userDrawn="1">
            <p:custDataLst>
              <p:tags r:id="rId6"/>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17" name="2. Slide Title">
            <a:extLst>
              <a:ext uri="{FF2B5EF4-FFF2-40B4-BE49-F238E27FC236}">
                <a16:creationId xmlns:a16="http://schemas.microsoft.com/office/drawing/2014/main" id="{98242E50-F680-4DE8-ADB7-34F9E4478C39}"/>
              </a:ext>
            </a:extLst>
          </p:cNvPr>
          <p:cNvSpPr>
            <a:spLocks noGrp="1"/>
          </p:cNvSpPr>
          <p:nvPr>
            <p:ph type="title"/>
            <p:custDataLst>
              <p:tags r:id="rId7"/>
            </p:custDataLst>
          </p:nvPr>
        </p:nvSpPr>
        <p:spPr>
          <a:xfrm>
            <a:off x="416052" y="2479316"/>
            <a:ext cx="1890839" cy="1027365"/>
          </a:xfrm>
          <a:prstGeom prst="rect">
            <a:avLst/>
          </a:prstGeom>
        </p:spPr>
        <p:txBody>
          <a:bodyPr vert="horz">
            <a:noAutofit/>
          </a:bodyPr>
          <a:lstStyle>
            <a:lvl1pPr>
              <a:defRPr>
                <a:solidFill>
                  <a:schemeClr val="bg1"/>
                </a:solidFill>
              </a:defRPr>
            </a:lvl1pPr>
          </a:lstStyle>
          <a:p>
            <a:r>
              <a:rPr lang="en-US" dirty="0"/>
              <a:t>Click to edit Master title style</a:t>
            </a:r>
          </a:p>
        </p:txBody>
      </p:sp>
      <p:sp>
        <p:nvSpPr>
          <p:cNvPr id="15" name="1. On-page tracker">
            <a:extLst>
              <a:ext uri="{FF2B5EF4-FFF2-40B4-BE49-F238E27FC236}">
                <a16:creationId xmlns:a16="http://schemas.microsoft.com/office/drawing/2014/main" id="{FDB38C5C-07FE-435D-92EF-3C0D5A1A1444}"/>
              </a:ext>
            </a:extLst>
          </p:cNvPr>
          <p:cNvSpPr>
            <a:spLocks noGrp="1"/>
          </p:cNvSpPr>
          <p:nvPr>
            <p:ph type="body" sz="quarter" idx="10" hasCustomPrompt="1"/>
            <p:custDataLst>
              <p:tags r:id="rId8"/>
            </p:custDataLst>
          </p:nvPr>
        </p:nvSpPr>
        <p:spPr>
          <a:xfrm>
            <a:off x="416052" y="41597"/>
            <a:ext cx="1890839"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23" descr="Vistra Intelligent Virtual Assistant Case Study | Interactions">
            <a:extLst>
              <a:ext uri="{FF2B5EF4-FFF2-40B4-BE49-F238E27FC236}">
                <a16:creationId xmlns:a16="http://schemas.microsoft.com/office/drawing/2014/main" id="{EEA5BB1E-15DB-4114-BCD3-010B6E7DC61F}"/>
              </a:ext>
            </a:extLst>
          </p:cNvPr>
          <p:cNvPicPr>
            <a:picLocks noChangeAspect="1" noChangeArrowheads="1"/>
          </p:cNvPicPr>
          <p:nvPr userDrawn="1"/>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539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9226"/>
          </a:xfrm>
        </p:spPr>
        <p:txBody>
          <a:bodyPr/>
          <a:lstStyle>
            <a:lvl1pPr>
              <a:defRPr sz="2400"/>
            </a:lvl1pPr>
          </a:lstStyle>
          <a:p>
            <a:r>
              <a:rPr lang="en-US" dirty="0"/>
              <a:t>Click to edit Master title style</a:t>
            </a:r>
          </a:p>
        </p:txBody>
      </p:sp>
      <p:sp>
        <p:nvSpPr>
          <p:cNvPr id="3" name="Content Placeholder 2"/>
          <p:cNvSpPr>
            <a:spLocks noGrp="1"/>
          </p:cNvSpPr>
          <p:nvPr>
            <p:ph idx="1"/>
          </p:nvPr>
        </p:nvSpPr>
        <p:spPr>
          <a:xfrm>
            <a:off x="457200" y="1143000"/>
            <a:ext cx="8229600" cy="49831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p:cNvGrpSpPr/>
          <p:nvPr userDrawn="1"/>
        </p:nvGrpSpPr>
        <p:grpSpPr>
          <a:xfrm>
            <a:off x="454994" y="884043"/>
            <a:ext cx="8689814" cy="106557"/>
            <a:chOff x="454994" y="897324"/>
            <a:chExt cx="8689814" cy="106557"/>
          </a:xfrm>
        </p:grpSpPr>
        <p:sp>
          <p:nvSpPr>
            <p:cNvPr id="6" name="Rectangle 5"/>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2">
            <a:extLst>
              <a:ext uri="{FF2B5EF4-FFF2-40B4-BE49-F238E27FC236}">
                <a16:creationId xmlns:a16="http://schemas.microsoft.com/office/drawing/2014/main" id="{79FBD7D2-7B57-F441-8CA0-667A1DFEBC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0730" y="339847"/>
            <a:ext cx="1371600" cy="28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003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05CB31-DE56-407A-B80B-C3FB1369F415}"/>
              </a:ext>
            </a:extLst>
          </p:cNvPr>
          <p:cNvGraphicFramePr>
            <a:graphicFrameLocks noChangeAspect="1"/>
          </p:cNvGraphicFramePr>
          <p:nvPr userDrawn="1">
            <p:custDataLst>
              <p:tags r:id="rId1"/>
            </p:custDataLst>
            <p:extLst>
              <p:ext uri="{D42A27DB-BD31-4B8C-83A1-F6EECF244321}">
                <p14:modId xmlns:p14="http://schemas.microsoft.com/office/powerpoint/2010/main" val="3883527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F605CB31-DE56-407A-B80B-C3FB1369F41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66C50B33-5294-4BAF-9D8B-AEBED599EAF3}"/>
              </a:ext>
            </a:extLst>
          </p:cNvPr>
          <p:cNvGrpSpPr/>
          <p:nvPr userDrawn="1"/>
        </p:nvGrpSpPr>
        <p:grpSpPr bwMode="ltGray">
          <a:xfrm>
            <a:off x="0" y="0"/>
            <a:ext cx="9144000" cy="6858000"/>
            <a:chOff x="0" y="0"/>
            <a:chExt cx="9144000" cy="6858000"/>
          </a:xfrm>
        </p:grpSpPr>
        <p:pic>
          <p:nvPicPr>
            <p:cNvPr id="9" name="Picture 8">
              <a:extLst>
                <a:ext uri="{FF2B5EF4-FFF2-40B4-BE49-F238E27FC236}">
                  <a16:creationId xmlns:a16="http://schemas.microsoft.com/office/drawing/2014/main" id="{8660B0F2-A85C-49ED-8DEE-E48348CF3B80}"/>
                </a:ext>
              </a:extLst>
            </p:cNvPr>
            <p:cNvPicPr>
              <a:picLocks noChangeAspect="1"/>
            </p:cNvPicPr>
            <p:nvPr userDrawn="1"/>
          </p:nvPicPr>
          <p:blipFill>
            <a:blip r:embed="rId9"/>
            <a:stretch>
              <a:fillRect/>
            </a:stretch>
          </p:blipFill>
          <p:spPr bwMode="ltGray">
            <a:xfrm>
              <a:off x="0" y="0"/>
              <a:ext cx="9144000" cy="6768144"/>
            </a:xfrm>
            <a:prstGeom prst="rect">
              <a:avLst/>
            </a:prstGeom>
          </p:spPr>
        </p:pic>
        <p:sp>
          <p:nvSpPr>
            <p:cNvPr id="5" name="Rectangle 4">
              <a:extLst>
                <a:ext uri="{FF2B5EF4-FFF2-40B4-BE49-F238E27FC236}">
                  <a16:creationId xmlns:a16="http://schemas.microsoft.com/office/drawing/2014/main" id="{00B3BF11-E219-4730-BCD6-5B3138A33C24}"/>
                </a:ext>
              </a:extLst>
            </p:cNvPr>
            <p:cNvSpPr/>
            <p:nvPr userDrawn="1"/>
          </p:nvSpPr>
          <p:spPr bwMode="ltGray">
            <a:xfrm>
              <a:off x="0" y="6437745"/>
              <a:ext cx="9144000" cy="420255"/>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bg1"/>
                </a:solidFill>
              </a:endParaRPr>
            </a:p>
          </p:txBody>
        </p:sp>
      </p:grpSp>
      <p:sp>
        <p:nvSpPr>
          <p:cNvPr id="4" name="Rectangle 3" hidden="1">
            <a:extLst>
              <a:ext uri="{FF2B5EF4-FFF2-40B4-BE49-F238E27FC236}">
                <a16:creationId xmlns:a16="http://schemas.microsoft.com/office/drawing/2014/main" id="{5CF37B43-A902-4A76-B6A5-B88040B82C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Documenttype">
            <a:extLst>
              <a:ext uri="{FF2B5EF4-FFF2-40B4-BE49-F238E27FC236}">
                <a16:creationId xmlns:a16="http://schemas.microsoft.com/office/drawing/2014/main" id="{28AFD66F-5B88-47DB-BFD0-4A01076B1D6F}"/>
              </a:ext>
            </a:extLst>
          </p:cNvPr>
          <p:cNvSpPr>
            <a:spLocks noGrp="1"/>
          </p:cNvSpPr>
          <p:nvPr>
            <p:ph type="body" sz="quarter" idx="13" hasCustomPrompt="1"/>
            <p:custDataLst>
              <p:tags r:id="rId3"/>
            </p:custDataLst>
          </p:nvPr>
        </p:nvSpPr>
        <p:spPr bwMode="ltGray">
          <a:xfrm>
            <a:off x="412114" y="3899356"/>
            <a:ext cx="52485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solidFill>
                  <a:schemeClr val="bg1"/>
                </a:solidFill>
              </a:defRPr>
            </a:lvl1pPr>
          </a:lstStyle>
          <a:p>
            <a:pPr lvl="0">
              <a:buNone/>
            </a:pPr>
            <a:r>
              <a:rPr lang="en-US" dirty="0"/>
              <a:t>Edit date or title/role</a:t>
            </a:r>
          </a:p>
        </p:txBody>
      </p:sp>
      <p:sp>
        <p:nvSpPr>
          <p:cNvPr id="11" name="Subtitle">
            <a:extLst>
              <a:ext uri="{FF2B5EF4-FFF2-40B4-BE49-F238E27FC236}">
                <a16:creationId xmlns:a16="http://schemas.microsoft.com/office/drawing/2014/main" id="{B4170FC3-FAD3-460F-9406-204A7280CEE9}"/>
              </a:ext>
            </a:extLst>
          </p:cNvPr>
          <p:cNvSpPr>
            <a:spLocks noGrp="1"/>
          </p:cNvSpPr>
          <p:nvPr>
            <p:ph type="subTitle" idx="1"/>
            <p:custDataLst>
              <p:tags r:id="rId4"/>
            </p:custDataLst>
          </p:nvPr>
        </p:nvSpPr>
        <p:spPr bwMode="ltGray">
          <a:xfrm>
            <a:off x="412114" y="2840762"/>
            <a:ext cx="524853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solidFill>
                  <a:schemeClr val="bg1"/>
                </a:solidFill>
              </a:defRPr>
            </a:lvl1pPr>
          </a:lstStyle>
          <a:p>
            <a:pPr lvl="0">
              <a:buNone/>
            </a:pPr>
            <a:r>
              <a:rPr lang="en-US" dirty="0"/>
              <a:t>Click to edit Master subtitle style</a:t>
            </a:r>
          </a:p>
        </p:txBody>
      </p:sp>
      <p:sp>
        <p:nvSpPr>
          <p:cNvPr id="12" name="Title">
            <a:extLst>
              <a:ext uri="{FF2B5EF4-FFF2-40B4-BE49-F238E27FC236}">
                <a16:creationId xmlns:a16="http://schemas.microsoft.com/office/drawing/2014/main" id="{4BD2D923-8546-49CC-8191-1DE797C08B52}"/>
              </a:ext>
            </a:extLst>
          </p:cNvPr>
          <p:cNvSpPr>
            <a:spLocks noGrp="1"/>
          </p:cNvSpPr>
          <p:nvPr>
            <p:ph type="title"/>
            <p:custDataLst>
              <p:tags r:id="rId5"/>
            </p:custDataLst>
          </p:nvPr>
        </p:nvSpPr>
        <p:spPr bwMode="ltGray">
          <a:xfrm>
            <a:off x="412114" y="981948"/>
            <a:ext cx="5249777" cy="104644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3400" dirty="0">
                <a:solidFill>
                  <a:schemeClr val="bg1"/>
                </a:solidFill>
              </a:defRPr>
            </a:lvl1pPr>
          </a:lstStyle>
          <a:p>
            <a:pPr lvl="0"/>
            <a:r>
              <a:rPr lang="en-US" dirty="0"/>
              <a:t>Click to edit Master title style</a:t>
            </a:r>
          </a:p>
        </p:txBody>
      </p:sp>
      <p:pic>
        <p:nvPicPr>
          <p:cNvPr id="14" name="Picture 2" descr="Parent Company for TXU Energy and Luminant Announces Corporate Rebranding  as Vistra Energy">
            <a:extLst>
              <a:ext uri="{FF2B5EF4-FFF2-40B4-BE49-F238E27FC236}">
                <a16:creationId xmlns:a16="http://schemas.microsoft.com/office/drawing/2014/main" id="{1A34C38C-B9B2-4DFE-8386-60F0CADC2F44}"/>
              </a:ext>
            </a:extLst>
          </p:cNvPr>
          <p:cNvPicPr>
            <a:picLocks noChangeAspect="1" noChangeArrowheads="1"/>
          </p:cNvPicPr>
          <p:nvPr userDrawn="1"/>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auto">
          <a:xfrm>
            <a:off x="3482111" y="5872669"/>
            <a:ext cx="2179780" cy="45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593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3FAC02B7-F3A7-43E5-BA0D-B93E4F705BDA}"/>
              </a:ext>
            </a:extLst>
          </p:cNvPr>
          <p:cNvGraphicFramePr>
            <a:graphicFrameLocks noChangeAspect="1"/>
          </p:cNvGraphicFramePr>
          <p:nvPr userDrawn="1">
            <p:custDataLst>
              <p:tags r:id="rId1"/>
            </p:custDataLst>
            <p:extLst>
              <p:ext uri="{D42A27DB-BD31-4B8C-83A1-F6EECF244321}">
                <p14:modId xmlns:p14="http://schemas.microsoft.com/office/powerpoint/2010/main" val="2630400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2" name="Object 2" hidden="1">
                        <a:extLst>
                          <a:ext uri="{FF2B5EF4-FFF2-40B4-BE49-F238E27FC236}">
                            <a16:creationId xmlns:a16="http://schemas.microsoft.com/office/drawing/2014/main" id="{3FAC02B7-F3A7-43E5-BA0D-B93E4F705BD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2. Slide Title">
            <a:extLst>
              <a:ext uri="{FF2B5EF4-FFF2-40B4-BE49-F238E27FC236}">
                <a16:creationId xmlns:a16="http://schemas.microsoft.com/office/drawing/2014/main" id="{1B68EE87-A0DD-496A-B10C-EF1715597DFA}"/>
              </a:ext>
            </a:extLst>
          </p:cNvPr>
          <p:cNvSpPr>
            <a:spLocks noGrp="1"/>
          </p:cNvSpPr>
          <p:nvPr>
            <p:ph type="title"/>
            <p:custDataLst>
              <p:tags r:id="rId2"/>
            </p:custDataLst>
          </p:nvPr>
        </p:nvSpPr>
        <p:spPr>
          <a:xfrm>
            <a:off x="416052" y="173736"/>
            <a:ext cx="7041388" cy="338554"/>
          </a:xfrm>
        </p:spPr>
        <p:txBody>
          <a:bodyPr vert="horz" wrap="square" lIns="0" tIns="0" rIns="0" bIns="0" rtlCol="0" anchor="t" anchorCtr="0">
            <a:spAutoFit/>
          </a:bodyPr>
          <a:lstStyle>
            <a:lvl1pPr>
              <a:defRPr lang="en-US" dirty="0"/>
            </a:lvl1pPr>
          </a:lstStyle>
          <a:p>
            <a:pPr lvl="0"/>
            <a:endParaRPr lang="en-US" dirty="0"/>
          </a:p>
        </p:txBody>
      </p:sp>
      <p:sp>
        <p:nvSpPr>
          <p:cNvPr id="11" name="3. Subtitle">
            <a:extLst>
              <a:ext uri="{FF2B5EF4-FFF2-40B4-BE49-F238E27FC236}">
                <a16:creationId xmlns:a16="http://schemas.microsoft.com/office/drawing/2014/main" id="{9058D7A1-E2D0-422A-B35F-8D916C606E0F}"/>
              </a:ext>
            </a:extLst>
          </p:cNvPr>
          <p:cNvSpPr>
            <a:spLocks noGrp="1"/>
          </p:cNvSpPr>
          <p:nvPr>
            <p:ph type="subTitle" idx="1"/>
            <p:custDataLst>
              <p:tags r:id="rId3"/>
            </p:custDataLst>
          </p:nvPr>
        </p:nvSpPr>
        <p:spPr>
          <a:xfrm>
            <a:off x="416052" y="534526"/>
            <a:ext cx="7041388" cy="246221"/>
          </a:xfrm>
          <a:prstGeom prst="rect">
            <a:avLst/>
          </a:prstGeom>
        </p:spPr>
        <p:txBody>
          <a:bodyPr vert="horz" wrap="square" lIns="0" tIns="0" rIns="0" bIns="0" rtlCol="0">
            <a:spAutoFit/>
          </a:bodyPr>
          <a:lstStyle>
            <a:lvl1pPr>
              <a:defRPr lang="en-US" sz="1600" dirty="0"/>
            </a:lvl1pPr>
          </a:lstStyle>
          <a:p>
            <a:pPr lvl="0">
              <a:buNone/>
            </a:pPr>
            <a:r>
              <a:rPr lang="en-US" dirty="0"/>
              <a:t>Click to edit Master subtitle style</a:t>
            </a:r>
          </a:p>
        </p:txBody>
      </p:sp>
      <p:sp>
        <p:nvSpPr>
          <p:cNvPr id="10" name="1. On-page tracker">
            <a:extLst>
              <a:ext uri="{FF2B5EF4-FFF2-40B4-BE49-F238E27FC236}">
                <a16:creationId xmlns:a16="http://schemas.microsoft.com/office/drawing/2014/main" id="{D67FF705-F1CE-4ABC-A914-F9AC412C19E3}"/>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5. Source" hidden="1">
            <a:extLst>
              <a:ext uri="{FF2B5EF4-FFF2-40B4-BE49-F238E27FC236}">
                <a16:creationId xmlns:a16="http://schemas.microsoft.com/office/drawing/2014/main" id="{796EE9E4-BF3A-4861-9711-9285B8760509}"/>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3" name="Slide Number">
            <a:extLst>
              <a:ext uri="{FF2B5EF4-FFF2-40B4-BE49-F238E27FC236}">
                <a16:creationId xmlns:a16="http://schemas.microsoft.com/office/drawing/2014/main" id="{9717B1B0-4461-490D-830D-8663E8C88174}"/>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54515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8EFC1666-67C8-4619-A502-4C9EABE7251E}"/>
              </a:ext>
            </a:extLst>
          </p:cNvPr>
          <p:cNvGraphicFramePr>
            <a:graphicFrameLocks noChangeAspect="1"/>
          </p:cNvGraphicFramePr>
          <p:nvPr userDrawn="1">
            <p:custDataLst>
              <p:tags r:id="rId1"/>
            </p:custDataLst>
            <p:extLst>
              <p:ext uri="{D42A27DB-BD31-4B8C-83A1-F6EECF244321}">
                <p14:modId xmlns:p14="http://schemas.microsoft.com/office/powerpoint/2010/main" val="3168478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2" hidden="1">
                        <a:extLst>
                          <a:ext uri="{FF2B5EF4-FFF2-40B4-BE49-F238E27FC236}">
                            <a16:creationId xmlns:a16="http://schemas.microsoft.com/office/drawing/2014/main" id="{8EFC1666-67C8-4619-A502-4C9EABE7251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181D8877-9D16-468C-8A9C-9AF2AF95B7A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F2E71145-2BD2-4E60-9129-96F4D12D3AD4}"/>
              </a:ext>
            </a:extLst>
          </p:cNvPr>
          <p:cNvSpPr>
            <a:spLocks noGrp="1"/>
          </p:cNvSpPr>
          <p:nvPr>
            <p:ph type="title"/>
            <p:custDataLst>
              <p:tags r:id="rId3"/>
            </p:custDataLst>
          </p:nvPr>
        </p:nvSpPr>
        <p:spPr>
          <a:xfrm>
            <a:off x="416052" y="1706565"/>
            <a:ext cx="2859786" cy="677108"/>
          </a:xfrm>
        </p:spPr>
        <p:txBody>
          <a:bodyPr anchor="t">
            <a:noAutofit/>
          </a:bodyPr>
          <a:lstStyle>
            <a:lvl1pPr>
              <a:defRPr>
                <a:ln w="6350" cap="flat">
                  <a:noFill/>
                  <a:miter lim="800000"/>
                </a:ln>
              </a:defRPr>
            </a:lvl1pPr>
          </a:lstStyle>
          <a:p>
            <a:r>
              <a:rPr lang="en-US" dirty="0"/>
              <a:t>Click to edit Master title style</a:t>
            </a:r>
          </a:p>
        </p:txBody>
      </p:sp>
      <p:sp>
        <p:nvSpPr>
          <p:cNvPr id="6" name="1. On-page tracker">
            <a:extLst>
              <a:ext uri="{FF2B5EF4-FFF2-40B4-BE49-F238E27FC236}">
                <a16:creationId xmlns:a16="http://schemas.microsoft.com/office/drawing/2014/main" id="{53755143-23C9-4360-A562-4E7A67BBE8AE}"/>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5. Source" hidden="1">
            <a:extLst>
              <a:ext uri="{FF2B5EF4-FFF2-40B4-BE49-F238E27FC236}">
                <a16:creationId xmlns:a16="http://schemas.microsoft.com/office/drawing/2014/main" id="{D27D4079-EA19-4211-8DF1-E5756686C5C6}"/>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9" name="Slide Number">
            <a:extLst>
              <a:ext uri="{FF2B5EF4-FFF2-40B4-BE49-F238E27FC236}">
                <a16:creationId xmlns:a16="http://schemas.microsoft.com/office/drawing/2014/main" id="{F1C04CD8-B2EE-4EAE-82C5-1839751B838D}"/>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921966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BDF039-8FE5-43FC-8CA5-4A0ECC5294D7}"/>
              </a:ext>
            </a:extLst>
          </p:cNvPr>
          <p:cNvGraphicFramePr>
            <a:graphicFrameLocks noChangeAspect="1"/>
          </p:cNvGraphicFramePr>
          <p:nvPr userDrawn="1">
            <p:custDataLst>
              <p:tags r:id="rId1"/>
            </p:custDataLst>
            <p:extLst>
              <p:ext uri="{D42A27DB-BD31-4B8C-83A1-F6EECF244321}">
                <p14:modId xmlns:p14="http://schemas.microsoft.com/office/powerpoint/2010/main" val="379440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71BDF039-8FE5-43FC-8CA5-4A0ECC5294D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BEDAF5B-C388-43C9-8126-AACE1FFD942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E001817C-4B58-4471-AEE7-2065DBFD07F6}"/>
              </a:ext>
            </a:extLst>
          </p:cNvPr>
          <p:cNvSpPr>
            <a:spLocks noGrp="1"/>
          </p:cNvSpPr>
          <p:nvPr>
            <p:ph type="title"/>
            <p:custDataLst>
              <p:tags r:id="rId3"/>
            </p:custDataLst>
          </p:nvPr>
        </p:nvSpPr>
        <p:spPr>
          <a:xfrm>
            <a:off x="416052" y="3090450"/>
            <a:ext cx="3799332" cy="677108"/>
          </a:xfrm>
        </p:spPr>
        <p:txBody>
          <a:bodyPr rIns="365760" anchor="ctr">
            <a:noAutofit/>
          </a:bodyPr>
          <a:lstStyle>
            <a:lvl1pPr>
              <a:defRPr>
                <a:ln w="6350" cap="flat">
                  <a:noFill/>
                  <a:miter lim="800000"/>
                </a:ln>
              </a:defRPr>
            </a:lvl1pPr>
          </a:lstStyle>
          <a:p>
            <a:r>
              <a:rPr lang="en-US" dirty="0"/>
              <a:t>Click to edit Master title style</a:t>
            </a:r>
          </a:p>
        </p:txBody>
      </p:sp>
      <p:sp>
        <p:nvSpPr>
          <p:cNvPr id="8" name="1. On-page tracker">
            <a:extLst>
              <a:ext uri="{FF2B5EF4-FFF2-40B4-BE49-F238E27FC236}">
                <a16:creationId xmlns:a16="http://schemas.microsoft.com/office/drawing/2014/main" id="{1F212325-F493-4D61-958C-B00685A551F1}"/>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9" name="5. Source" hidden="1">
            <a:extLst>
              <a:ext uri="{FF2B5EF4-FFF2-40B4-BE49-F238E27FC236}">
                <a16:creationId xmlns:a16="http://schemas.microsoft.com/office/drawing/2014/main" id="{C65DD9B0-28C0-48C9-8366-489A9A8C3778}"/>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0" name="Slide Number">
            <a:extLst>
              <a:ext uri="{FF2B5EF4-FFF2-40B4-BE49-F238E27FC236}">
                <a16:creationId xmlns:a16="http://schemas.microsoft.com/office/drawing/2014/main" id="{4CAE4F26-3EFD-41FF-8BDE-D6FB6E3D7580}"/>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528294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92AD44-1068-4407-82DC-DD4442ED5355}"/>
              </a:ext>
            </a:extLst>
          </p:cNvPr>
          <p:cNvGraphicFramePr>
            <a:graphicFrameLocks noChangeAspect="1"/>
          </p:cNvGraphicFramePr>
          <p:nvPr userDrawn="1">
            <p:custDataLst>
              <p:tags r:id="rId1"/>
            </p:custDataLst>
            <p:extLst>
              <p:ext uri="{D42A27DB-BD31-4B8C-83A1-F6EECF244321}">
                <p14:modId xmlns:p14="http://schemas.microsoft.com/office/powerpoint/2010/main" val="442353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6C92AD44-1068-4407-82DC-DD4442ED535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A37EB2-B222-4484-9B37-B0E9C3B53CB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799D3F37-DC7D-4501-AEE9-AD72ACD95BA0}"/>
              </a:ext>
            </a:extLst>
          </p:cNvPr>
          <p:cNvSpPr txBox="1"/>
          <p:nvPr userDrawn="1">
            <p:custDataLst>
              <p:tags r:id="rId3"/>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pic>
        <p:nvPicPr>
          <p:cNvPr id="12" name="Picture 11">
            <a:extLst>
              <a:ext uri="{FF2B5EF4-FFF2-40B4-BE49-F238E27FC236}">
                <a16:creationId xmlns:a16="http://schemas.microsoft.com/office/drawing/2014/main" id="{003C08D6-9C19-45E2-BD3E-A6AA0D5A6DD0}"/>
              </a:ext>
            </a:extLst>
          </p:cNvPr>
          <p:cNvPicPr>
            <a:picLocks noChangeAspect="1"/>
          </p:cNvPicPr>
          <p:nvPr userDrawn="1"/>
        </p:nvPicPr>
        <p:blipFill rotWithShape="1">
          <a:blip r:embed="rId11"/>
          <a:srcRect l="471" t="46665"/>
          <a:stretch/>
        </p:blipFill>
        <p:spPr bwMode="ltGray">
          <a:xfrm>
            <a:off x="0" y="3205018"/>
            <a:ext cx="9144000" cy="3663123"/>
          </a:xfrm>
          <a:prstGeom prst="rect">
            <a:avLst/>
          </a:prstGeom>
        </p:spPr>
      </p:pic>
      <p:sp>
        <p:nvSpPr>
          <p:cNvPr id="13" name="2. Slide Title">
            <a:extLst>
              <a:ext uri="{FF2B5EF4-FFF2-40B4-BE49-F238E27FC236}">
                <a16:creationId xmlns:a16="http://schemas.microsoft.com/office/drawing/2014/main" id="{89664DB0-7DA9-4BAE-8B17-BC90E70BDFA0}"/>
              </a:ext>
            </a:extLst>
          </p:cNvPr>
          <p:cNvSpPr>
            <a:spLocks noGrp="1"/>
          </p:cNvSpPr>
          <p:nvPr>
            <p:ph type="title"/>
            <p:custDataLst>
              <p:tags r:id="rId4"/>
            </p:custDataLst>
          </p:nvPr>
        </p:nvSpPr>
        <p:spPr>
          <a:xfrm>
            <a:off x="416052" y="1401123"/>
            <a:ext cx="8311896" cy="512064"/>
          </a:xfrm>
        </p:spPr>
        <p:txBody>
          <a:bodyPr vert="horz" anchor="ctr"/>
          <a:lstStyle>
            <a:lvl1pPr algn="ctr">
              <a:defRPr sz="3200"/>
            </a:lvl1pPr>
          </a:lstStyle>
          <a:p>
            <a:r>
              <a:rPr lang="en-US" dirty="0"/>
              <a:t>Click to edit Master title style</a:t>
            </a:r>
          </a:p>
        </p:txBody>
      </p:sp>
      <p:sp>
        <p:nvSpPr>
          <p:cNvPr id="14" name="1. On-page tracker">
            <a:extLst>
              <a:ext uri="{FF2B5EF4-FFF2-40B4-BE49-F238E27FC236}">
                <a16:creationId xmlns:a16="http://schemas.microsoft.com/office/drawing/2014/main" id="{B98CA5DC-BF8B-41B8-A434-91E8ED067D15}"/>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5" name="Slide Number">
            <a:extLst>
              <a:ext uri="{FF2B5EF4-FFF2-40B4-BE49-F238E27FC236}">
                <a16:creationId xmlns:a16="http://schemas.microsoft.com/office/drawing/2014/main" id="{4DA85733-0762-408F-B236-06EF5612306E}"/>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7" name="Picture 16">
            <a:extLst>
              <a:ext uri="{FF2B5EF4-FFF2-40B4-BE49-F238E27FC236}">
                <a16:creationId xmlns:a16="http://schemas.microsoft.com/office/drawing/2014/main" id="{09C7376D-E012-4239-AAE3-E899C27B8868}"/>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8" name="3. Subtitle">
            <a:extLst>
              <a:ext uri="{FF2B5EF4-FFF2-40B4-BE49-F238E27FC236}">
                <a16:creationId xmlns:a16="http://schemas.microsoft.com/office/drawing/2014/main" id="{9616532D-E0F5-4464-831D-48E17E56B260}"/>
              </a:ext>
            </a:extLst>
          </p:cNvPr>
          <p:cNvSpPr>
            <a:spLocks noGrp="1"/>
          </p:cNvSpPr>
          <p:nvPr>
            <p:ph type="subTitle" idx="1" hasCustomPrompt="1"/>
            <p:custDataLst>
              <p:tags r:id="rId7"/>
            </p:custDataLst>
          </p:nvPr>
        </p:nvSpPr>
        <p:spPr>
          <a:xfrm>
            <a:off x="1129284" y="4622385"/>
            <a:ext cx="6885432" cy="369332"/>
          </a:xfrm>
          <a:prstGeom prst="rect">
            <a:avLst/>
          </a:prstGeom>
        </p:spPr>
        <p:txBody>
          <a:bodyPr wrap="square" lIns="0" tIns="0" rIns="0" bIns="0">
            <a:spAutoFit/>
          </a:bodyPr>
          <a:lstStyle>
            <a:lvl1pPr marL="0" indent="0" algn="ctr">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Tree>
    <p:extLst>
      <p:ext uri="{BB962C8B-B14F-4D97-AF65-F5344CB8AC3E}">
        <p14:creationId xmlns:p14="http://schemas.microsoft.com/office/powerpoint/2010/main" val="3775015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3B92AD-52C0-4565-A853-E755058C5D4D}"/>
              </a:ext>
            </a:extLst>
          </p:cNvPr>
          <p:cNvGraphicFramePr>
            <a:graphicFrameLocks noChangeAspect="1"/>
          </p:cNvGraphicFramePr>
          <p:nvPr userDrawn="1">
            <p:custDataLst>
              <p:tags r:id="rId1"/>
            </p:custDataLst>
            <p:extLst>
              <p:ext uri="{D42A27DB-BD31-4B8C-83A1-F6EECF244321}">
                <p14:modId xmlns:p14="http://schemas.microsoft.com/office/powerpoint/2010/main" val="2766107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A73B92AD-52C0-4565-A853-E755058C5D4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0DB32B1-6462-418E-A91E-73704A18963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8AEA745E-A941-4118-8A81-FF58879F6423}"/>
              </a:ext>
            </a:extLst>
          </p:cNvPr>
          <p:cNvSpPr>
            <a:spLocks noGrp="1"/>
          </p:cNvSpPr>
          <p:nvPr>
            <p:ph type="title"/>
            <p:custDataLst>
              <p:tags r:id="rId3"/>
            </p:custDataLst>
          </p:nvPr>
        </p:nvSpPr>
        <p:spPr>
          <a:xfrm>
            <a:off x="1129284" y="3629229"/>
            <a:ext cx="6885432" cy="377219"/>
          </a:xfrm>
        </p:spPr>
        <p:txBody>
          <a:bodyPr anchor="ctr" anchorCtr="0">
            <a:spAutoFit/>
          </a:bodyPr>
          <a:lstStyle>
            <a:lvl1pPr>
              <a:lnSpc>
                <a:spcPct val="105000"/>
              </a:lnSpc>
              <a:defRPr sz="2500"/>
            </a:lvl1pPr>
          </a:lstStyle>
          <a:p>
            <a:r>
              <a:rPr lang="en-US" dirty="0"/>
              <a:t>Click to edit Master title style</a:t>
            </a:r>
          </a:p>
        </p:txBody>
      </p:sp>
      <p:sp>
        <p:nvSpPr>
          <p:cNvPr id="11" name="3. Subtitle">
            <a:extLst>
              <a:ext uri="{FF2B5EF4-FFF2-40B4-BE49-F238E27FC236}">
                <a16:creationId xmlns:a16="http://schemas.microsoft.com/office/drawing/2014/main" id="{F1D48872-FDF8-4DAE-A100-D4B0923A0DB0}"/>
              </a:ext>
            </a:extLst>
          </p:cNvPr>
          <p:cNvSpPr>
            <a:spLocks noGrp="1"/>
          </p:cNvSpPr>
          <p:nvPr>
            <p:ph type="subTitle" idx="1" hasCustomPrompt="1"/>
            <p:custDataLst>
              <p:tags r:id="rId4"/>
            </p:custDataLst>
          </p:nvPr>
        </p:nvSpPr>
        <p:spPr>
          <a:xfrm>
            <a:off x="1129284" y="4284630"/>
            <a:ext cx="6885432" cy="276999"/>
          </a:xfrm>
          <a:prstGeom prst="rect">
            <a:avLst/>
          </a:prstGeom>
        </p:spPr>
        <p:txBody>
          <a:bodyPr wrap="square">
            <a:sp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1. On-page tracker">
            <a:extLst>
              <a:ext uri="{FF2B5EF4-FFF2-40B4-BE49-F238E27FC236}">
                <a16:creationId xmlns:a16="http://schemas.microsoft.com/office/drawing/2014/main" id="{2E2E9803-E2F7-4A7A-A044-F6588CE6E5CF}"/>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2" name="5. Source" hidden="1">
            <a:extLst>
              <a:ext uri="{FF2B5EF4-FFF2-40B4-BE49-F238E27FC236}">
                <a16:creationId xmlns:a16="http://schemas.microsoft.com/office/drawing/2014/main" id="{0F32C3B9-9AE5-416D-AE7D-47715FCA11CF}"/>
              </a:ext>
            </a:extLst>
          </p:cNvPr>
          <p:cNvSpPr txBox="1"/>
          <p:nvPr userDrawn="1">
            <p:custDataLst>
              <p:tags r:id="rId6"/>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3" name="Slide Number">
            <a:extLst>
              <a:ext uri="{FF2B5EF4-FFF2-40B4-BE49-F238E27FC236}">
                <a16:creationId xmlns:a16="http://schemas.microsoft.com/office/drawing/2014/main" id="{AB5BF564-089B-4621-815D-286A3DB710B6}"/>
              </a:ext>
            </a:extLst>
          </p:cNvPr>
          <p:cNvSpPr>
            <a:spLocks noChangeArrowheads="1"/>
          </p:cNvSpPr>
          <p:nvPr userDrawn="1">
            <p:custDataLst>
              <p:tags r:id="rId7"/>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1267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extLst>
              <p:ext uri="{D42A27DB-BD31-4B8C-83A1-F6EECF244321}">
                <p14:modId xmlns:p14="http://schemas.microsoft.com/office/powerpoint/2010/main" val="596803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416052" y="534526"/>
            <a:ext cx="694994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4"/>
            </p:custDataLst>
          </p:nvPr>
        </p:nvSpPr>
        <p:spPr>
          <a:xfrm>
            <a:off x="416052" y="173736"/>
            <a:ext cx="694994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Slide Number">
            <a:extLst>
              <a:ext uri="{FF2B5EF4-FFF2-40B4-BE49-F238E27FC236}">
                <a16:creationId xmlns:a16="http://schemas.microsoft.com/office/drawing/2014/main" id="{12676497-8224-44C1-97D2-E25EEF3F3588}"/>
              </a:ext>
            </a:extLst>
          </p:cNvPr>
          <p:cNvSpPr>
            <a:spLocks noChangeArrowheads="1"/>
          </p:cNvSpPr>
          <p:nvPr userDrawn="1">
            <p:custDataLst>
              <p:tags r:id="rId7"/>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60822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bg1"/>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5BA7DA3C-445E-4932-9B65-4D6A0D20A4C2}"/>
              </a:ext>
            </a:extLst>
          </p:cNvPr>
          <p:cNvGraphicFramePr>
            <a:graphicFrameLocks noChangeAspect="1"/>
          </p:cNvGraphicFramePr>
          <p:nvPr userDrawn="1">
            <p:custDataLst>
              <p:tags r:id="rId1"/>
            </p:custDataLst>
            <p:extLst>
              <p:ext uri="{D42A27DB-BD31-4B8C-83A1-F6EECF244321}">
                <p14:modId xmlns:p14="http://schemas.microsoft.com/office/powerpoint/2010/main" val="1455740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2" name="Object 2" hidden="1">
                        <a:extLst>
                          <a:ext uri="{FF2B5EF4-FFF2-40B4-BE49-F238E27FC236}">
                            <a16:creationId xmlns:a16="http://schemas.microsoft.com/office/drawing/2014/main" id="{5BA7DA3C-445E-4932-9B65-4D6A0D20A4C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BCA400D-E795-4965-B6FF-7E4C76276D0E}"/>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2560320" y="0"/>
            <a:ext cx="6583680" cy="6858000"/>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5" name="3. Subtitle">
            <a:extLst>
              <a:ext uri="{FF2B5EF4-FFF2-40B4-BE49-F238E27FC236}">
                <a16:creationId xmlns:a16="http://schemas.microsoft.com/office/drawing/2014/main" id="{354A0D39-5A00-43B1-BFB8-63FA56B0A6DF}"/>
              </a:ext>
            </a:extLst>
          </p:cNvPr>
          <p:cNvSpPr>
            <a:spLocks noGrp="1"/>
          </p:cNvSpPr>
          <p:nvPr>
            <p:ph type="subTitle" idx="1"/>
            <p:custDataLst>
              <p:tags r:id="rId4"/>
            </p:custDataLst>
          </p:nvPr>
        </p:nvSpPr>
        <p:spPr>
          <a:xfrm>
            <a:off x="416052" y="3636552"/>
            <a:ext cx="1890839" cy="492443"/>
          </a:xfrm>
          <a:prstGeom prst="rect">
            <a:avLst/>
          </a:prstGeo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7" name="2. Slide Title">
            <a:extLst>
              <a:ext uri="{FF2B5EF4-FFF2-40B4-BE49-F238E27FC236}">
                <a16:creationId xmlns:a16="http://schemas.microsoft.com/office/drawing/2014/main" id="{98242E50-F680-4DE8-ADB7-34F9E4478C39}"/>
              </a:ext>
            </a:extLst>
          </p:cNvPr>
          <p:cNvSpPr>
            <a:spLocks noGrp="1"/>
          </p:cNvSpPr>
          <p:nvPr>
            <p:ph type="title"/>
            <p:custDataLst>
              <p:tags r:id="rId5"/>
            </p:custDataLst>
          </p:nvPr>
        </p:nvSpPr>
        <p:spPr>
          <a:xfrm>
            <a:off x="416052" y="2479316"/>
            <a:ext cx="1890839" cy="1027365"/>
          </a:xfrm>
        </p:spPr>
        <p:txBody>
          <a:bodyPr vert="horz" anchor="b">
            <a:noAutofit/>
          </a:bodyPr>
          <a:lstStyle>
            <a:lvl1pPr>
              <a:defRPr>
                <a:solidFill>
                  <a:schemeClr val="tx2"/>
                </a:solidFill>
              </a:defRPr>
            </a:lvl1pPr>
          </a:lstStyle>
          <a:p>
            <a:r>
              <a:rPr lang="en-US" dirty="0"/>
              <a:t>Click to edit Master title style</a:t>
            </a:r>
          </a:p>
        </p:txBody>
      </p:sp>
      <p:sp>
        <p:nvSpPr>
          <p:cNvPr id="15" name="1. On-page tracker">
            <a:extLst>
              <a:ext uri="{FF2B5EF4-FFF2-40B4-BE49-F238E27FC236}">
                <a16:creationId xmlns:a16="http://schemas.microsoft.com/office/drawing/2014/main" id="{FDB38C5C-07FE-435D-92EF-3C0D5A1A1444}"/>
              </a:ext>
            </a:extLst>
          </p:cNvPr>
          <p:cNvSpPr>
            <a:spLocks noGrp="1"/>
          </p:cNvSpPr>
          <p:nvPr>
            <p:ph type="body" sz="quarter" idx="10" hasCustomPrompt="1"/>
            <p:custDataLst>
              <p:tags r:id="rId6"/>
            </p:custDataLst>
          </p:nvPr>
        </p:nvSpPr>
        <p:spPr>
          <a:xfrm>
            <a:off x="416052" y="41597"/>
            <a:ext cx="1890839"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0300FB09-B979-4F31-9CC3-5BB46EBB75E6}"/>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2" name="5. Source" hidden="1">
            <a:extLst>
              <a:ext uri="{FF2B5EF4-FFF2-40B4-BE49-F238E27FC236}">
                <a16:creationId xmlns:a16="http://schemas.microsoft.com/office/drawing/2014/main" id="{6FAA027F-1D5D-42B0-83B1-A7C40FDDA2F4}"/>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3" name="Slide Number">
            <a:extLst>
              <a:ext uri="{FF2B5EF4-FFF2-40B4-BE49-F238E27FC236}">
                <a16:creationId xmlns:a16="http://schemas.microsoft.com/office/drawing/2014/main" id="{290632AD-4E87-40D8-8E65-C71652B42267}"/>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01658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EE7D76-85C8-41A6-9EB9-D68C83480BB5}"/>
              </a:ext>
            </a:extLst>
          </p:cNvPr>
          <p:cNvGraphicFramePr>
            <a:graphicFrameLocks noChangeAspect="1"/>
          </p:cNvGraphicFramePr>
          <p:nvPr userDrawn="1">
            <p:custDataLst>
              <p:tags r:id="rId1"/>
            </p:custDataLst>
            <p:extLst>
              <p:ext uri="{D42A27DB-BD31-4B8C-83A1-F6EECF244321}">
                <p14:modId xmlns:p14="http://schemas.microsoft.com/office/powerpoint/2010/main" val="2947307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3EE7D76-85C8-41A6-9EB9-D68C83480BB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E9A7D48-0E65-43DC-8D8A-493429E6AE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273552" y="0"/>
            <a:ext cx="5870448" cy="6858000"/>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8" name="2. Slide Title">
            <a:extLst>
              <a:ext uri="{FF2B5EF4-FFF2-40B4-BE49-F238E27FC236}">
                <a16:creationId xmlns:a16="http://schemas.microsoft.com/office/drawing/2014/main" id="{B345E9B0-F6EC-463E-BF51-E9604D800C23}"/>
              </a:ext>
            </a:extLst>
          </p:cNvPr>
          <p:cNvSpPr>
            <a:spLocks noGrp="1"/>
          </p:cNvSpPr>
          <p:nvPr>
            <p:ph type="title"/>
            <p:custDataLst>
              <p:tags r:id="rId4"/>
            </p:custDataLst>
          </p:nvPr>
        </p:nvSpPr>
        <p:spPr>
          <a:xfrm>
            <a:off x="416052" y="2775161"/>
            <a:ext cx="2599182" cy="731520"/>
          </a:xfrm>
        </p:spPr>
        <p:txBody>
          <a:bodyPr vert="horz" wrap="square" lIns="0" tIns="0" rIns="0" bIns="0" rtlCol="0" anchor="b" anchorCtr="0">
            <a:noAutofit/>
          </a:bodyPr>
          <a:lstStyle>
            <a:lvl1pPr>
              <a:defRPr lang="en-US" dirty="0">
                <a:solidFill>
                  <a:schemeClr val="tx2"/>
                </a:solidFill>
              </a:defRPr>
            </a:lvl1pPr>
          </a:lstStyle>
          <a:p>
            <a:pPr lvl="0"/>
            <a:r>
              <a:rPr lang="en-US" dirty="0"/>
              <a:t>Click to edit Master title style</a:t>
            </a:r>
          </a:p>
        </p:txBody>
      </p:sp>
      <p:sp>
        <p:nvSpPr>
          <p:cNvPr id="15" name="3. Subtitle">
            <a:extLst>
              <a:ext uri="{FF2B5EF4-FFF2-40B4-BE49-F238E27FC236}">
                <a16:creationId xmlns:a16="http://schemas.microsoft.com/office/drawing/2014/main" id="{4538C386-EC5B-47DE-87A4-ECA9CBA83A99}"/>
              </a:ext>
            </a:extLst>
          </p:cNvPr>
          <p:cNvSpPr>
            <a:spLocks noGrp="1"/>
          </p:cNvSpPr>
          <p:nvPr>
            <p:ph type="subTitle" idx="1"/>
            <p:custDataLst>
              <p:tags r:id="rId5"/>
            </p:custDataLst>
          </p:nvPr>
        </p:nvSpPr>
        <p:spPr>
          <a:xfrm>
            <a:off x="418339" y="3636552"/>
            <a:ext cx="2596896" cy="492443"/>
          </a:xfrm>
          <a:prstGeom prst="rect">
            <a:avLst/>
          </a:prstGeom>
        </p:spPr>
        <p:txBody>
          <a:bodyPr vert="horz" wrap="square" lIns="0" tIns="0" rIns="0" bIns="0" rtlCol="0">
            <a:spAutoFit/>
          </a:bodyPr>
          <a:lstStyle>
            <a:lvl1pPr>
              <a:defRPr lang="en-US" sz="1600" b="0" dirty="0">
                <a:solidFill>
                  <a:schemeClr val="tx1"/>
                </a:solidFill>
              </a:defRPr>
            </a:lvl1pPr>
          </a:lstStyle>
          <a:p>
            <a:pPr lvl="0">
              <a:buNone/>
            </a:pPr>
            <a:r>
              <a:rPr lang="en-US" dirty="0"/>
              <a:t>Click to edit Master subtitle style</a:t>
            </a:r>
          </a:p>
        </p:txBody>
      </p:sp>
      <p:sp>
        <p:nvSpPr>
          <p:cNvPr id="17" name="1. On-page tracker">
            <a:extLst>
              <a:ext uri="{FF2B5EF4-FFF2-40B4-BE49-F238E27FC236}">
                <a16:creationId xmlns:a16="http://schemas.microsoft.com/office/drawing/2014/main" id="{38C810B1-FE78-44E0-8402-559A87F9D3A7}"/>
              </a:ext>
            </a:extLst>
          </p:cNvPr>
          <p:cNvSpPr>
            <a:spLocks noGrp="1"/>
          </p:cNvSpPr>
          <p:nvPr>
            <p:ph type="body" sz="quarter" idx="10" hasCustomPrompt="1"/>
            <p:custDataLst>
              <p:tags r:id="rId6"/>
            </p:custDataLst>
          </p:nvPr>
        </p:nvSpPr>
        <p:spPr>
          <a:xfrm>
            <a:off x="416052" y="41597"/>
            <a:ext cx="2599182"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32D55A6E-0957-404C-A78D-DEFFAE35EE9F}"/>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2" name="5. Source" hidden="1">
            <a:extLst>
              <a:ext uri="{FF2B5EF4-FFF2-40B4-BE49-F238E27FC236}">
                <a16:creationId xmlns:a16="http://schemas.microsoft.com/office/drawing/2014/main" id="{BFED0DD4-12E6-4DF0-BF9E-8DB7CB941CF7}"/>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3" name="Slide Number">
            <a:extLst>
              <a:ext uri="{FF2B5EF4-FFF2-40B4-BE49-F238E27FC236}">
                <a16:creationId xmlns:a16="http://schemas.microsoft.com/office/drawing/2014/main" id="{7EF27845-E262-45F2-93CE-C2A48E1402AF}"/>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89917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17137B-26E9-42DA-94F7-D7AF0F52C4B6}"/>
              </a:ext>
            </a:extLst>
          </p:cNvPr>
          <p:cNvGraphicFramePr>
            <a:graphicFrameLocks noChangeAspect="1"/>
          </p:cNvGraphicFramePr>
          <p:nvPr userDrawn="1">
            <p:custDataLst>
              <p:tags r:id="rId1"/>
            </p:custDataLst>
            <p:extLst>
              <p:ext uri="{D42A27DB-BD31-4B8C-83A1-F6EECF244321}">
                <p14:modId xmlns:p14="http://schemas.microsoft.com/office/powerpoint/2010/main" val="3240188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817137B-26E9-42DA-94F7-D7AF0F52C4B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165A603-C9EA-4311-A3EC-F68767B7C5C1}"/>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2" name="2. Slide Title">
            <a:extLst>
              <a:ext uri="{FF2B5EF4-FFF2-40B4-BE49-F238E27FC236}">
                <a16:creationId xmlns:a16="http://schemas.microsoft.com/office/drawing/2014/main" id="{5FD4E920-CCBC-4A04-B4B8-889CD6E20088}"/>
              </a:ext>
            </a:extLst>
          </p:cNvPr>
          <p:cNvSpPr>
            <a:spLocks noGrp="1"/>
          </p:cNvSpPr>
          <p:nvPr>
            <p:ph type="title"/>
            <p:custDataLst>
              <p:tags r:id="rId4"/>
            </p:custDataLst>
          </p:nvPr>
        </p:nvSpPr>
        <p:spPr>
          <a:xfrm>
            <a:off x="416368" y="172212"/>
            <a:ext cx="3799016" cy="731520"/>
          </a:xfrm>
        </p:spPr>
        <p:txBody>
          <a:bodyPr vert="horz" wrap="square" lIns="0" tIns="0" rIns="0" bIns="0" rtlCol="0" anchor="b" anchorCtr="0">
            <a:noAutofit/>
          </a:bodyPr>
          <a:lstStyle>
            <a:lvl1pPr>
              <a:defRPr lang="en-US" dirty="0">
                <a:solidFill>
                  <a:schemeClr val="tx2"/>
                </a:solidFill>
              </a:defRPr>
            </a:lvl1pPr>
          </a:lstStyle>
          <a:p>
            <a:pPr lvl="0"/>
            <a:r>
              <a:rPr lang="en-US" dirty="0"/>
              <a:t>Click to edit Master title style</a:t>
            </a:r>
          </a:p>
        </p:txBody>
      </p:sp>
      <p:sp>
        <p:nvSpPr>
          <p:cNvPr id="33" name="3. Subtitle">
            <a:extLst>
              <a:ext uri="{FF2B5EF4-FFF2-40B4-BE49-F238E27FC236}">
                <a16:creationId xmlns:a16="http://schemas.microsoft.com/office/drawing/2014/main" id="{D69BE117-D44B-4475-B0E7-440B4D901C43}"/>
              </a:ext>
            </a:extLst>
          </p:cNvPr>
          <p:cNvSpPr>
            <a:spLocks noGrp="1"/>
          </p:cNvSpPr>
          <p:nvPr>
            <p:ph type="subTitle" idx="1"/>
            <p:custDataLst>
              <p:tags r:id="rId5"/>
            </p:custDataLst>
          </p:nvPr>
        </p:nvSpPr>
        <p:spPr>
          <a:xfrm>
            <a:off x="416052" y="534526"/>
            <a:ext cx="3799016" cy="246221"/>
          </a:xfrm>
          <a:prstGeom prst="rect">
            <a:avLst/>
          </a:prstGeom>
        </p:spPr>
        <p:txBody>
          <a:bodyPr vert="horz" wrap="square" lIns="0" tIns="0" rIns="0" bIns="0" rtlCol="0">
            <a:spAutoFit/>
          </a:bodyPr>
          <a:lstStyle>
            <a:lvl1pPr>
              <a:defRPr lang="en-US" sz="1600" b="0" dirty="0">
                <a:solidFill>
                  <a:schemeClr val="tx1"/>
                </a:solidFill>
              </a:defRPr>
            </a:lvl1pPr>
          </a:lstStyle>
          <a:p>
            <a:pPr lvl="0">
              <a:buNone/>
            </a:pPr>
            <a:r>
              <a:rPr lang="en-US" dirty="0"/>
              <a:t>Click to edit Master subtitle style</a:t>
            </a:r>
          </a:p>
        </p:txBody>
      </p:sp>
      <p:sp>
        <p:nvSpPr>
          <p:cNvPr id="17" name="1. On-page tracker">
            <a:extLst>
              <a:ext uri="{FF2B5EF4-FFF2-40B4-BE49-F238E27FC236}">
                <a16:creationId xmlns:a16="http://schemas.microsoft.com/office/drawing/2014/main" id="{C0B73B27-1A2A-4BA4-AE78-2B37B227F65D}"/>
              </a:ext>
            </a:extLst>
          </p:cNvPr>
          <p:cNvSpPr>
            <a:spLocks noGrp="1"/>
          </p:cNvSpPr>
          <p:nvPr>
            <p:ph type="body" sz="quarter" idx="10" hasCustomPrompt="1"/>
            <p:custDataLst>
              <p:tags r:id="rId6"/>
            </p:custDataLst>
          </p:nvPr>
        </p:nvSpPr>
        <p:spPr>
          <a:xfrm>
            <a:off x="416052" y="41597"/>
            <a:ext cx="3799016"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2785CD23-1087-4F66-97E3-B89DD35D98F3}"/>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2" name="5. Source" hidden="1">
            <a:extLst>
              <a:ext uri="{FF2B5EF4-FFF2-40B4-BE49-F238E27FC236}">
                <a16:creationId xmlns:a16="http://schemas.microsoft.com/office/drawing/2014/main" id="{423C2E96-CC52-4558-8F51-7ACFCA0555AA}"/>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3" name="Slide Number">
            <a:extLst>
              <a:ext uri="{FF2B5EF4-FFF2-40B4-BE49-F238E27FC236}">
                <a16:creationId xmlns:a16="http://schemas.microsoft.com/office/drawing/2014/main" id="{44A0B4D2-1E0D-4F87-8F54-20010A805A56}"/>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52933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7FA6AD-EDA1-41F4-A94A-AFE1CDAACEAF}"/>
              </a:ext>
            </a:extLst>
          </p:cNvPr>
          <p:cNvGraphicFramePr>
            <a:graphicFrameLocks noChangeAspect="1"/>
          </p:cNvGraphicFramePr>
          <p:nvPr userDrawn="1">
            <p:custDataLst>
              <p:tags r:id="rId1"/>
            </p:custDataLst>
            <p:extLst>
              <p:ext uri="{D42A27DB-BD31-4B8C-83A1-F6EECF244321}">
                <p14:modId xmlns:p14="http://schemas.microsoft.com/office/powerpoint/2010/main" val="529392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07FA6AD-EDA1-41F4-A94A-AFE1CDAACEA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F0071F0-53F4-436B-8550-E862D0B4136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6" name="2. Slide Title">
            <a:extLst>
              <a:ext uri="{FF2B5EF4-FFF2-40B4-BE49-F238E27FC236}">
                <a16:creationId xmlns:a16="http://schemas.microsoft.com/office/drawing/2014/main" id="{CD2DCBB9-B642-42CF-B793-D2184915961B}"/>
              </a:ext>
            </a:extLst>
          </p:cNvPr>
          <p:cNvSpPr>
            <a:spLocks noGrp="1"/>
          </p:cNvSpPr>
          <p:nvPr>
            <p:ph type="title"/>
            <p:custDataLst>
              <p:tags r:id="rId4"/>
            </p:custDataLst>
          </p:nvPr>
        </p:nvSpPr>
        <p:spPr>
          <a:xfrm>
            <a:off x="416368" y="172212"/>
            <a:ext cx="5225477" cy="338554"/>
          </a:xfrm>
        </p:spPr>
        <p:txBody>
          <a:bodyPr vert="horz" wrap="square" lIns="0" tIns="0" rIns="0" bIns="0" rtlCol="0" anchor="b" anchorCtr="0">
            <a:noAutofit/>
          </a:bodyPr>
          <a:lstStyle>
            <a:lvl1pPr>
              <a:defRPr lang="en-US" dirty="0">
                <a:solidFill>
                  <a:schemeClr val="tx2"/>
                </a:solidFill>
              </a:defRPr>
            </a:lvl1pPr>
          </a:lstStyle>
          <a:p>
            <a:pPr lvl="0"/>
            <a:r>
              <a:rPr lang="en-US" dirty="0"/>
              <a:t>Click to edit Master title style</a:t>
            </a:r>
          </a:p>
        </p:txBody>
      </p:sp>
      <p:sp>
        <p:nvSpPr>
          <p:cNvPr id="27" name="3. Subtitle">
            <a:extLst>
              <a:ext uri="{FF2B5EF4-FFF2-40B4-BE49-F238E27FC236}">
                <a16:creationId xmlns:a16="http://schemas.microsoft.com/office/drawing/2014/main" id="{72F1F88E-B2CC-4898-A380-9520E2262201}"/>
              </a:ext>
            </a:extLst>
          </p:cNvPr>
          <p:cNvSpPr>
            <a:spLocks noGrp="1"/>
          </p:cNvSpPr>
          <p:nvPr>
            <p:ph type="subTitle" idx="1"/>
            <p:custDataLst>
              <p:tags r:id="rId5"/>
            </p:custDataLst>
          </p:nvPr>
        </p:nvSpPr>
        <p:spPr>
          <a:xfrm>
            <a:off x="416052" y="534526"/>
            <a:ext cx="5225477" cy="246221"/>
          </a:xfrm>
          <a:prstGeom prst="rect">
            <a:avLst/>
          </a:prstGeom>
        </p:spPr>
        <p:txBody>
          <a:bodyPr vert="horz" wrap="square" lIns="0" tIns="0" rIns="0" bIns="0" rtlCol="0">
            <a:spAutoFit/>
          </a:bodyPr>
          <a:lstStyle>
            <a:lvl1pPr>
              <a:defRPr lang="en-US" sz="1600" b="0" dirty="0">
                <a:solidFill>
                  <a:schemeClr val="tx1"/>
                </a:solidFill>
              </a:defRPr>
            </a:lvl1pPr>
          </a:lstStyle>
          <a:p>
            <a:pPr lvl="0">
              <a:buNone/>
            </a:pPr>
            <a:r>
              <a:rPr lang="en-US" dirty="0"/>
              <a:t>Click to edit Master subtitle style</a:t>
            </a:r>
          </a:p>
        </p:txBody>
      </p:sp>
      <p:sp>
        <p:nvSpPr>
          <p:cNvPr id="17" name="1. On-page tracker">
            <a:extLst>
              <a:ext uri="{FF2B5EF4-FFF2-40B4-BE49-F238E27FC236}">
                <a16:creationId xmlns:a16="http://schemas.microsoft.com/office/drawing/2014/main" id="{1FC2E32D-20A8-482D-964B-095D85ECB900}"/>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2" name="Picture 11">
            <a:extLst>
              <a:ext uri="{FF2B5EF4-FFF2-40B4-BE49-F238E27FC236}">
                <a16:creationId xmlns:a16="http://schemas.microsoft.com/office/drawing/2014/main" id="{A396F58B-9F3B-4176-9612-ED951641EC1E}"/>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3" name="5. Source" hidden="1">
            <a:extLst>
              <a:ext uri="{FF2B5EF4-FFF2-40B4-BE49-F238E27FC236}">
                <a16:creationId xmlns:a16="http://schemas.microsoft.com/office/drawing/2014/main" id="{E4C57307-9CC3-4CAC-98A3-81DA0685562D}"/>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5" name="Slide Number">
            <a:extLst>
              <a:ext uri="{FF2B5EF4-FFF2-40B4-BE49-F238E27FC236}">
                <a16:creationId xmlns:a16="http://schemas.microsoft.com/office/drawing/2014/main" id="{045799CC-C1FA-4E39-A308-B64C2A391226}"/>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472736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18401873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83534B5-88C0-4A63-97A0-468E34B707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6586062" y="0"/>
            <a:ext cx="2557938" cy="6858000"/>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416368" y="172212"/>
            <a:ext cx="5939028" cy="338554"/>
          </a:xfrm>
        </p:spPr>
        <p:txBody>
          <a:bodyPr vert="horz" wrap="square" lIns="0" tIns="0" rIns="0" bIns="0" rtlCol="0" anchor="b" anchorCtr="0">
            <a:noAutofit/>
          </a:bodyPr>
          <a:lstStyle>
            <a:lvl1pPr>
              <a:defRPr lang="en-US" dirty="0">
                <a:solidFill>
                  <a:schemeClr val="tx2"/>
                </a:solidFill>
              </a:defRPr>
            </a:lvl1pPr>
          </a:lstStyle>
          <a:p>
            <a:pPr lvl="0"/>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416052" y="534526"/>
            <a:ext cx="5939028" cy="246221"/>
          </a:xfrm>
          <a:prstGeom prst="rect">
            <a:avLst/>
          </a:prstGeom>
        </p:spPr>
        <p:txBody>
          <a:bodyPr wrap="square">
            <a:sp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1. On-page tracker">
            <a:extLst>
              <a:ext uri="{FF2B5EF4-FFF2-40B4-BE49-F238E27FC236}">
                <a16:creationId xmlns:a16="http://schemas.microsoft.com/office/drawing/2014/main" id="{F274E559-863F-481C-90FF-3405FA49027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2" name="Picture 11">
            <a:extLst>
              <a:ext uri="{FF2B5EF4-FFF2-40B4-BE49-F238E27FC236}">
                <a16:creationId xmlns:a16="http://schemas.microsoft.com/office/drawing/2014/main" id="{79226AAE-F9CA-43BF-8451-5352B7D8F6C5}"/>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3" name="5. Source" hidden="1">
            <a:extLst>
              <a:ext uri="{FF2B5EF4-FFF2-40B4-BE49-F238E27FC236}">
                <a16:creationId xmlns:a16="http://schemas.microsoft.com/office/drawing/2014/main" id="{59D8560A-5046-4510-81DD-F56436CBCD04}"/>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4" name="Slide Number">
            <a:extLst>
              <a:ext uri="{FF2B5EF4-FFF2-40B4-BE49-F238E27FC236}">
                <a16:creationId xmlns:a16="http://schemas.microsoft.com/office/drawing/2014/main" id="{12743721-6AB8-4D77-8ABC-86906CF967DA}"/>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67124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76F2A2-1ABA-4A04-9B09-0337ED58F43E}"/>
              </a:ext>
            </a:extLst>
          </p:cNvPr>
          <p:cNvGraphicFramePr>
            <a:graphicFrameLocks noChangeAspect="1"/>
          </p:cNvGraphicFramePr>
          <p:nvPr userDrawn="1">
            <p:custDataLst>
              <p:tags r:id="rId1"/>
            </p:custDataLst>
            <p:extLst>
              <p:ext uri="{D42A27DB-BD31-4B8C-83A1-F6EECF244321}">
                <p14:modId xmlns:p14="http://schemas.microsoft.com/office/powerpoint/2010/main" val="3743849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FC76F2A2-1ABA-4A04-9B09-0337ED58F43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D6F396A7-0420-47A5-927E-ADB75B07FAD1}"/>
              </a:ext>
            </a:extLst>
          </p:cNvPr>
          <p:cNvPicPr>
            <a:picLocks noChangeAspect="1"/>
          </p:cNvPicPr>
          <p:nvPr userDrawn="1"/>
        </p:nvPicPr>
        <p:blipFill rotWithShape="1">
          <a:blip r:embed="rId10"/>
          <a:srcRect l="222" r="250" b="5266"/>
          <a:stretch/>
        </p:blipFill>
        <p:spPr bwMode="ltGray">
          <a:xfrm>
            <a:off x="-1142" y="6500429"/>
            <a:ext cx="9145142" cy="357571"/>
          </a:xfrm>
          <a:prstGeom prst="rect">
            <a:avLst/>
          </a:prstGeom>
        </p:spPr>
      </p:pic>
      <p:sp>
        <p:nvSpPr>
          <p:cNvPr id="5" name="Rectangle 3" hidden="1">
            <a:extLst>
              <a:ext uri="{FF2B5EF4-FFF2-40B4-BE49-F238E27FC236}">
                <a16:creationId xmlns:a16="http://schemas.microsoft.com/office/drawing/2014/main" id="{0BF2AB45-B29F-4A30-8BFF-9AB641C7A5C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1480" y="176776"/>
            <a:ext cx="6974840" cy="338554"/>
          </a:xfrm>
        </p:spPr>
        <p:txBody>
          <a:bodyPr vert="horz" wrap="square">
            <a:spAutoFit/>
          </a:bodyPr>
          <a:lstStyle>
            <a:lvl1pPr algn="l" defTabSz="685783" rtl="0" eaLnBrk="1" latinLnBrk="0" hangingPunct="1">
              <a:lnSpc>
                <a:spcPct val="100000"/>
              </a:lnSpc>
              <a:spcBef>
                <a:spcPct val="0"/>
              </a:spcBef>
              <a:buNone/>
              <a:defRPr lang="en-US" sz="2200" b="1" kern="1200" spc="0" baseline="0" dirty="0">
                <a:ln w="6350" cap="flat">
                  <a:noFill/>
                  <a:miter lim="800000"/>
                </a:ln>
                <a:solidFill>
                  <a:schemeClr val="bg1"/>
                </a:solidFill>
                <a:latin typeface="+mj-lt"/>
                <a:ea typeface="+mj-ea"/>
                <a:cs typeface="+mj-cs"/>
              </a:defRPr>
            </a:lvl1pPr>
          </a:lstStyle>
          <a:p>
            <a:r>
              <a:rPr lang="en-US" dirty="0"/>
              <a:t>Click to edit Master title style</a:t>
            </a:r>
          </a:p>
        </p:txBody>
      </p:sp>
      <p:sp>
        <p:nvSpPr>
          <p:cNvPr id="12" name="1. On-page tracker">
            <a:extLst>
              <a:ext uri="{FF2B5EF4-FFF2-40B4-BE49-F238E27FC236}">
                <a16:creationId xmlns:a16="http://schemas.microsoft.com/office/drawing/2014/main" id="{DD8848D6-BF42-4D5E-B951-2BE62FA6F588}"/>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0" name="Picture 9">
            <a:extLst>
              <a:ext uri="{FF2B5EF4-FFF2-40B4-BE49-F238E27FC236}">
                <a16:creationId xmlns:a16="http://schemas.microsoft.com/office/drawing/2014/main" id="{B049C6DC-61C7-4D3E-9D0A-FAEF7FFE3430}"/>
              </a:ext>
            </a:extLst>
          </p:cNvPr>
          <p:cNvPicPr>
            <a:picLocks noChangeAspect="1"/>
          </p:cNvPicPr>
          <p:nvPr userDrawn="1"/>
        </p:nvPicPr>
        <p:blipFill>
          <a:blip r:embed="rId11">
            <a:extLst>
              <a:ext uri="{BEBA8EAE-BF5A-486C-A8C5-ECC9F3942E4B}">
                <a14:imgProps xmlns:a14="http://schemas.microsoft.com/office/drawing/2010/main">
                  <a14:imgLayer r:embed="rId12">
                    <a14:imgEffect>
                      <a14:brightnessContrast bright="100000"/>
                    </a14:imgEffect>
                  </a14:imgLayer>
                </a14:imgProps>
              </a:ext>
            </a:extLst>
          </a:blip>
          <a:stretch>
            <a:fillRect/>
          </a:stretch>
        </p:blipFill>
        <p:spPr>
          <a:xfrm>
            <a:off x="7527636" y="218034"/>
            <a:ext cx="1201016" cy="249958"/>
          </a:xfrm>
          <a:prstGeom prst="rect">
            <a:avLst/>
          </a:prstGeom>
        </p:spPr>
      </p:pic>
      <p:sp>
        <p:nvSpPr>
          <p:cNvPr id="13" name="5. Source" hidden="1">
            <a:extLst>
              <a:ext uri="{FF2B5EF4-FFF2-40B4-BE49-F238E27FC236}">
                <a16:creationId xmlns:a16="http://schemas.microsoft.com/office/drawing/2014/main" id="{6D69E584-67BF-493C-AD4C-54C0B56C0085}"/>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4" name="Slide Number">
            <a:extLst>
              <a:ext uri="{FF2B5EF4-FFF2-40B4-BE49-F238E27FC236}">
                <a16:creationId xmlns:a16="http://schemas.microsoft.com/office/drawing/2014/main" id="{F7ECC48C-1600-4E34-9ECB-71A4B9419631}"/>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862426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F4DBA6-D3B0-48EF-A7F6-B91F9D471962}"/>
              </a:ext>
            </a:extLst>
          </p:cNvPr>
          <p:cNvGraphicFramePr>
            <a:graphicFrameLocks noChangeAspect="1"/>
          </p:cNvGraphicFramePr>
          <p:nvPr userDrawn="1">
            <p:custDataLst>
              <p:tags r:id="rId1"/>
            </p:custDataLst>
            <p:extLst>
              <p:ext uri="{D42A27DB-BD31-4B8C-83A1-F6EECF244321}">
                <p14:modId xmlns:p14="http://schemas.microsoft.com/office/powerpoint/2010/main" val="1113455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9F4DBA6-D3B0-48EF-A7F6-B91F9D47196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0CC233E2-5317-4D52-9C0D-8DB3AC55BB47}"/>
              </a:ext>
            </a:extLst>
          </p:cNvPr>
          <p:cNvSpPr>
            <a:spLocks noGrp="1"/>
          </p:cNvSpPr>
          <p:nvPr>
            <p:ph type="body" sz="quarter" idx="10" hasCustomPrompt="1"/>
            <p:custDataLst>
              <p:tags r:id="rId2"/>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6" name="Picture 5">
            <a:extLst>
              <a:ext uri="{FF2B5EF4-FFF2-40B4-BE49-F238E27FC236}">
                <a16:creationId xmlns:a16="http://schemas.microsoft.com/office/drawing/2014/main" id="{11FCB42B-5E8A-497A-8366-CCD885A37B45}"/>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7527636" y="218034"/>
            <a:ext cx="1201016" cy="249958"/>
          </a:xfrm>
          <a:prstGeom prst="rect">
            <a:avLst/>
          </a:prstGeom>
        </p:spPr>
      </p:pic>
      <p:sp>
        <p:nvSpPr>
          <p:cNvPr id="9" name="5. Source" hidden="1">
            <a:extLst>
              <a:ext uri="{FF2B5EF4-FFF2-40B4-BE49-F238E27FC236}">
                <a16:creationId xmlns:a16="http://schemas.microsoft.com/office/drawing/2014/main" id="{A8BBE099-51E9-4B02-8D32-9EC471674C1F}"/>
              </a:ext>
            </a:extLst>
          </p:cNvPr>
          <p:cNvSpPr txBox="1"/>
          <p:nvPr userDrawn="1">
            <p:custDataLst>
              <p:tags r:id="rId3"/>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0" name="Slide Number">
            <a:extLst>
              <a:ext uri="{FF2B5EF4-FFF2-40B4-BE49-F238E27FC236}">
                <a16:creationId xmlns:a16="http://schemas.microsoft.com/office/drawing/2014/main" id="{3A6E9767-4813-4FF0-A9F4-81F8C1F438F6}"/>
              </a:ext>
            </a:extLst>
          </p:cNvPr>
          <p:cNvSpPr>
            <a:spLocks noChangeArrowheads="1"/>
          </p:cNvSpPr>
          <p:nvPr userDrawn="1">
            <p:custDataLst>
              <p:tags r:id="rId4"/>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79850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2D60A9-87F7-4095-BE4F-D6501EB81440}"/>
              </a:ext>
            </a:extLst>
          </p:cNvPr>
          <p:cNvGraphicFramePr>
            <a:graphicFrameLocks noChangeAspect="1"/>
          </p:cNvGraphicFramePr>
          <p:nvPr userDrawn="1">
            <p:custDataLst>
              <p:tags r:id="rId1"/>
            </p:custDataLst>
            <p:extLst>
              <p:ext uri="{D42A27DB-BD31-4B8C-83A1-F6EECF244321}">
                <p14:modId xmlns:p14="http://schemas.microsoft.com/office/powerpoint/2010/main" val="660390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312D60A9-87F7-4095-BE4F-D6501EB814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280A55D4-B754-41C0-9254-74244C7FC0FB}"/>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5" name="Picture 4">
            <a:extLst>
              <a:ext uri="{FF2B5EF4-FFF2-40B4-BE49-F238E27FC236}">
                <a16:creationId xmlns:a16="http://schemas.microsoft.com/office/drawing/2014/main" id="{1E637B4A-5114-467F-8A69-993ACBA8D337}"/>
              </a:ext>
            </a:extLst>
          </p:cNvPr>
          <p:cNvPicPr>
            <a:picLocks noChangeAspect="1"/>
          </p:cNvPicPr>
          <p:nvPr userDrawn="1"/>
        </p:nvPicPr>
        <p:blipFill>
          <a:blip r:embed="rId6"/>
          <a:stretch>
            <a:fillRect/>
          </a:stretch>
        </p:blipFill>
        <p:spPr>
          <a:xfrm>
            <a:off x="0" y="6422132"/>
            <a:ext cx="9153236" cy="435868"/>
          </a:xfrm>
          <a:prstGeom prst="rect">
            <a:avLst/>
          </a:prstGeom>
        </p:spPr>
      </p:pic>
      <p:sp>
        <p:nvSpPr>
          <p:cNvPr id="6" name="TextBox 5">
            <a:extLst>
              <a:ext uri="{FF2B5EF4-FFF2-40B4-BE49-F238E27FC236}">
                <a16:creationId xmlns:a16="http://schemas.microsoft.com/office/drawing/2014/main" id="{D826084D-A2F5-4201-8327-3DE6FF78A8B7}"/>
              </a:ext>
            </a:extLst>
          </p:cNvPr>
          <p:cNvSpPr txBox="1"/>
          <p:nvPr userDrawn="1"/>
        </p:nvSpPr>
        <p:spPr>
          <a:xfrm>
            <a:off x="3033117" y="2628160"/>
            <a:ext cx="3077767" cy="830997"/>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5400" b="1" dirty="0">
                <a:solidFill>
                  <a:schemeClr val="tx2"/>
                </a:solidFill>
              </a:rPr>
              <a:t>End slide</a:t>
            </a:r>
          </a:p>
        </p:txBody>
      </p:sp>
      <p:pic>
        <p:nvPicPr>
          <p:cNvPr id="9" name="Picture 8">
            <a:extLst>
              <a:ext uri="{FF2B5EF4-FFF2-40B4-BE49-F238E27FC236}">
                <a16:creationId xmlns:a16="http://schemas.microsoft.com/office/drawing/2014/main" id="{04177906-F080-44F6-91B7-192DFAAF4EC3}"/>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527636" y="218034"/>
            <a:ext cx="1201016" cy="249958"/>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05CB31-DE56-407A-B80B-C3FB1369F415}"/>
              </a:ext>
            </a:extLst>
          </p:cNvPr>
          <p:cNvGraphicFramePr>
            <a:graphicFrameLocks noChangeAspect="1"/>
          </p:cNvGraphicFramePr>
          <p:nvPr userDrawn="1">
            <p:custDataLst>
              <p:tags r:id="rId1"/>
            </p:custDataLst>
            <p:extLst>
              <p:ext uri="{D42A27DB-BD31-4B8C-83A1-F6EECF244321}">
                <p14:modId xmlns:p14="http://schemas.microsoft.com/office/powerpoint/2010/main" val="3314486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F605CB31-DE56-407A-B80B-C3FB1369F41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66C50B33-5294-4BAF-9D8B-AEBED599EAF3}"/>
              </a:ext>
            </a:extLst>
          </p:cNvPr>
          <p:cNvGrpSpPr/>
          <p:nvPr userDrawn="1"/>
        </p:nvGrpSpPr>
        <p:grpSpPr bwMode="ltGray">
          <a:xfrm>
            <a:off x="0" y="0"/>
            <a:ext cx="9144000" cy="6858000"/>
            <a:chOff x="0" y="0"/>
            <a:chExt cx="9144000" cy="6858000"/>
          </a:xfrm>
        </p:grpSpPr>
        <p:pic>
          <p:nvPicPr>
            <p:cNvPr id="9" name="Picture 8">
              <a:extLst>
                <a:ext uri="{FF2B5EF4-FFF2-40B4-BE49-F238E27FC236}">
                  <a16:creationId xmlns:a16="http://schemas.microsoft.com/office/drawing/2014/main" id="{8660B0F2-A85C-49ED-8DEE-E48348CF3B80}"/>
                </a:ext>
              </a:extLst>
            </p:cNvPr>
            <p:cNvPicPr>
              <a:picLocks noChangeAspect="1"/>
            </p:cNvPicPr>
            <p:nvPr userDrawn="1"/>
          </p:nvPicPr>
          <p:blipFill>
            <a:blip r:embed="rId9"/>
            <a:stretch>
              <a:fillRect/>
            </a:stretch>
          </p:blipFill>
          <p:spPr bwMode="ltGray">
            <a:xfrm>
              <a:off x="0" y="0"/>
              <a:ext cx="9144000" cy="6768144"/>
            </a:xfrm>
            <a:prstGeom prst="rect">
              <a:avLst/>
            </a:prstGeom>
          </p:spPr>
        </p:pic>
        <p:sp>
          <p:nvSpPr>
            <p:cNvPr id="5" name="Rectangle 4">
              <a:extLst>
                <a:ext uri="{FF2B5EF4-FFF2-40B4-BE49-F238E27FC236}">
                  <a16:creationId xmlns:a16="http://schemas.microsoft.com/office/drawing/2014/main" id="{00B3BF11-E219-4730-BCD6-5B3138A33C24}"/>
                </a:ext>
              </a:extLst>
            </p:cNvPr>
            <p:cNvSpPr/>
            <p:nvPr userDrawn="1"/>
          </p:nvSpPr>
          <p:spPr bwMode="ltGray">
            <a:xfrm>
              <a:off x="0" y="6437745"/>
              <a:ext cx="9144000" cy="420255"/>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a:solidFill>
                  <a:schemeClr val="bg1"/>
                </a:solidFill>
              </a:endParaRPr>
            </a:p>
          </p:txBody>
        </p:sp>
      </p:grpSp>
      <p:sp>
        <p:nvSpPr>
          <p:cNvPr id="4" name="Rectangle 3" hidden="1">
            <a:extLst>
              <a:ext uri="{FF2B5EF4-FFF2-40B4-BE49-F238E27FC236}">
                <a16:creationId xmlns:a16="http://schemas.microsoft.com/office/drawing/2014/main" id="{5CF37B43-A902-4A76-B6A5-B88040B82C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Documenttype">
            <a:extLst>
              <a:ext uri="{FF2B5EF4-FFF2-40B4-BE49-F238E27FC236}">
                <a16:creationId xmlns:a16="http://schemas.microsoft.com/office/drawing/2014/main" id="{28AFD66F-5B88-47DB-BFD0-4A01076B1D6F}"/>
              </a:ext>
            </a:extLst>
          </p:cNvPr>
          <p:cNvSpPr>
            <a:spLocks noGrp="1"/>
          </p:cNvSpPr>
          <p:nvPr>
            <p:ph type="body" sz="quarter" idx="13" hasCustomPrompt="1"/>
            <p:custDataLst>
              <p:tags r:id="rId3"/>
            </p:custDataLst>
          </p:nvPr>
        </p:nvSpPr>
        <p:spPr bwMode="ltGray">
          <a:xfrm>
            <a:off x="412114" y="3899356"/>
            <a:ext cx="52485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solidFill>
                  <a:schemeClr val="tx1"/>
                </a:solidFill>
              </a:defRPr>
            </a:lvl1pPr>
          </a:lstStyle>
          <a:p>
            <a:pPr lvl="0">
              <a:buNone/>
            </a:pPr>
            <a:r>
              <a:rPr lang="en-US" dirty="0"/>
              <a:t>Edit date or title/role</a:t>
            </a:r>
          </a:p>
        </p:txBody>
      </p:sp>
      <p:sp>
        <p:nvSpPr>
          <p:cNvPr id="11" name="Subtitle">
            <a:extLst>
              <a:ext uri="{FF2B5EF4-FFF2-40B4-BE49-F238E27FC236}">
                <a16:creationId xmlns:a16="http://schemas.microsoft.com/office/drawing/2014/main" id="{B4170FC3-FAD3-460F-9406-204A7280CEE9}"/>
              </a:ext>
            </a:extLst>
          </p:cNvPr>
          <p:cNvSpPr>
            <a:spLocks noGrp="1"/>
          </p:cNvSpPr>
          <p:nvPr>
            <p:ph type="subTitle" idx="1"/>
            <p:custDataLst>
              <p:tags r:id="rId4"/>
            </p:custDataLst>
          </p:nvPr>
        </p:nvSpPr>
        <p:spPr bwMode="ltGray">
          <a:xfrm>
            <a:off x="412114" y="2840762"/>
            <a:ext cx="524853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solidFill>
                  <a:schemeClr val="tx1"/>
                </a:solidFill>
              </a:defRPr>
            </a:lvl1pPr>
          </a:lstStyle>
          <a:p>
            <a:pPr lvl="0">
              <a:buNone/>
            </a:pPr>
            <a:r>
              <a:rPr lang="en-US" dirty="0"/>
              <a:t>Click to edit Master subtitle style</a:t>
            </a:r>
          </a:p>
        </p:txBody>
      </p:sp>
      <p:sp>
        <p:nvSpPr>
          <p:cNvPr id="12" name="Title">
            <a:extLst>
              <a:ext uri="{FF2B5EF4-FFF2-40B4-BE49-F238E27FC236}">
                <a16:creationId xmlns:a16="http://schemas.microsoft.com/office/drawing/2014/main" id="{4BD2D923-8546-49CC-8191-1DE797C08B52}"/>
              </a:ext>
            </a:extLst>
          </p:cNvPr>
          <p:cNvSpPr>
            <a:spLocks noGrp="1"/>
          </p:cNvSpPr>
          <p:nvPr>
            <p:ph type="title"/>
            <p:custDataLst>
              <p:tags r:id="rId5"/>
            </p:custDataLst>
          </p:nvPr>
        </p:nvSpPr>
        <p:spPr bwMode="ltGray">
          <a:xfrm>
            <a:off x="412114" y="981948"/>
            <a:ext cx="5249777" cy="104644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3400" dirty="0">
                <a:solidFill>
                  <a:schemeClr val="tx1"/>
                </a:solidFill>
              </a:defRPr>
            </a:lvl1pPr>
          </a:lstStyle>
          <a:p>
            <a:pPr lvl="0"/>
            <a:r>
              <a:rPr lang="en-US" dirty="0"/>
              <a:t>Click to edit Master title style</a:t>
            </a:r>
          </a:p>
        </p:txBody>
      </p:sp>
      <p:pic>
        <p:nvPicPr>
          <p:cNvPr id="14" name="Picture 2" descr="Parent Company for TXU Energy and Luminant Announces Corporate Rebranding  as Vistra Energy">
            <a:extLst>
              <a:ext uri="{FF2B5EF4-FFF2-40B4-BE49-F238E27FC236}">
                <a16:creationId xmlns:a16="http://schemas.microsoft.com/office/drawing/2014/main" id="{1A34C38C-B9B2-4DFE-8386-60F0CADC2F44}"/>
              </a:ext>
            </a:extLst>
          </p:cNvPr>
          <p:cNvPicPr>
            <a:picLocks noChangeAspect="1" noChangeArrowheads="1"/>
          </p:cNvPicPr>
          <p:nvPr userDrawn="1"/>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auto">
          <a:xfrm>
            <a:off x="3482111" y="5872669"/>
            <a:ext cx="2179780" cy="45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984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3FAC02B7-F3A7-43E5-BA0D-B93E4F705BDA}"/>
              </a:ext>
            </a:extLst>
          </p:cNvPr>
          <p:cNvGraphicFramePr>
            <a:graphicFrameLocks noChangeAspect="1"/>
          </p:cNvGraphicFramePr>
          <p:nvPr userDrawn="1">
            <p:custDataLst>
              <p:tags r:id="rId1"/>
            </p:custDataLst>
            <p:extLst>
              <p:ext uri="{D42A27DB-BD31-4B8C-83A1-F6EECF244321}">
                <p14:modId xmlns:p14="http://schemas.microsoft.com/office/powerpoint/2010/main" val="438524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2" name="Object 2" hidden="1">
                        <a:extLst>
                          <a:ext uri="{FF2B5EF4-FFF2-40B4-BE49-F238E27FC236}">
                            <a16:creationId xmlns:a16="http://schemas.microsoft.com/office/drawing/2014/main" id="{3FAC02B7-F3A7-43E5-BA0D-B93E4F705BD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2. Slide Title">
            <a:extLst>
              <a:ext uri="{FF2B5EF4-FFF2-40B4-BE49-F238E27FC236}">
                <a16:creationId xmlns:a16="http://schemas.microsoft.com/office/drawing/2014/main" id="{1B68EE87-A0DD-496A-B10C-EF1715597DFA}"/>
              </a:ext>
            </a:extLst>
          </p:cNvPr>
          <p:cNvSpPr>
            <a:spLocks noGrp="1"/>
          </p:cNvSpPr>
          <p:nvPr>
            <p:ph type="title"/>
            <p:custDataLst>
              <p:tags r:id="rId2"/>
            </p:custDataLst>
          </p:nvPr>
        </p:nvSpPr>
        <p:spPr>
          <a:xfrm>
            <a:off x="416052" y="173736"/>
            <a:ext cx="7041388" cy="338554"/>
          </a:xfrm>
        </p:spPr>
        <p:txBody>
          <a:bodyPr vert="horz" wrap="square" lIns="0" tIns="0" rIns="0" bIns="0" rtlCol="0" anchor="t" anchorCtr="0">
            <a:spAutoFit/>
          </a:bodyPr>
          <a:lstStyle>
            <a:lvl1pPr>
              <a:defRPr lang="en-US" dirty="0"/>
            </a:lvl1pPr>
          </a:lstStyle>
          <a:p>
            <a:pPr lvl="0"/>
            <a:endParaRPr lang="en-US" dirty="0"/>
          </a:p>
        </p:txBody>
      </p:sp>
      <p:sp>
        <p:nvSpPr>
          <p:cNvPr id="11" name="3. Subtitle">
            <a:extLst>
              <a:ext uri="{FF2B5EF4-FFF2-40B4-BE49-F238E27FC236}">
                <a16:creationId xmlns:a16="http://schemas.microsoft.com/office/drawing/2014/main" id="{9058D7A1-E2D0-422A-B35F-8D916C606E0F}"/>
              </a:ext>
            </a:extLst>
          </p:cNvPr>
          <p:cNvSpPr>
            <a:spLocks noGrp="1"/>
          </p:cNvSpPr>
          <p:nvPr>
            <p:ph type="subTitle" idx="1"/>
            <p:custDataLst>
              <p:tags r:id="rId3"/>
            </p:custDataLst>
          </p:nvPr>
        </p:nvSpPr>
        <p:spPr>
          <a:xfrm>
            <a:off x="416052" y="534526"/>
            <a:ext cx="7041388" cy="246221"/>
          </a:xfrm>
          <a:prstGeom prst="rect">
            <a:avLst/>
          </a:prstGeom>
        </p:spPr>
        <p:txBody>
          <a:bodyPr vert="horz" wrap="square" lIns="0" tIns="0" rIns="0" bIns="0" rtlCol="0">
            <a:spAutoFit/>
          </a:bodyPr>
          <a:lstStyle>
            <a:lvl1pPr>
              <a:defRPr lang="en-US" sz="1600" dirty="0"/>
            </a:lvl1pPr>
          </a:lstStyle>
          <a:p>
            <a:pPr lvl="0">
              <a:buNone/>
            </a:pPr>
            <a:r>
              <a:rPr lang="en-US" dirty="0"/>
              <a:t>Click to edit Master subtitle style</a:t>
            </a:r>
          </a:p>
        </p:txBody>
      </p:sp>
      <p:sp>
        <p:nvSpPr>
          <p:cNvPr id="10" name="1. On-page tracker">
            <a:extLst>
              <a:ext uri="{FF2B5EF4-FFF2-40B4-BE49-F238E27FC236}">
                <a16:creationId xmlns:a16="http://schemas.microsoft.com/office/drawing/2014/main" id="{D67FF705-F1CE-4ABC-A914-F9AC412C19E3}"/>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5. Source" hidden="1">
            <a:extLst>
              <a:ext uri="{FF2B5EF4-FFF2-40B4-BE49-F238E27FC236}">
                <a16:creationId xmlns:a16="http://schemas.microsoft.com/office/drawing/2014/main" id="{796EE9E4-BF3A-4861-9711-9285B8760509}"/>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3" name="Slide Number">
            <a:extLst>
              <a:ext uri="{FF2B5EF4-FFF2-40B4-BE49-F238E27FC236}">
                <a16:creationId xmlns:a16="http://schemas.microsoft.com/office/drawing/2014/main" id="{9717B1B0-4461-490D-830D-8663E8C88174}"/>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03633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3157735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5" name="Object 4" hidden="1">
                        <a:extLst>
                          <a:ext uri="{FF2B5EF4-FFF2-40B4-BE49-F238E27FC236}">
                            <a16:creationId xmlns:a16="http://schemas.microsoft.com/office/drawing/2014/main" id="{B2D7514F-25FA-4E78-87EA-9310B631553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416052" y="1706565"/>
            <a:ext cx="2859786" cy="677108"/>
          </a:xfrm>
        </p:spPr>
        <p:txBody>
          <a:bodyPr anchor="t">
            <a:noAutofit/>
          </a:bodyPr>
          <a:lstStyle>
            <a:lvl1pPr>
              <a:defRPr>
                <a:ln w="6350" cap="flat">
                  <a:noFill/>
                  <a:miter lim="800000"/>
                </a:ln>
              </a:defRPr>
            </a:lvl1pPr>
          </a:lstStyle>
          <a:p>
            <a:r>
              <a:rPr lang="en-US" dirty="0"/>
              <a:t>Click to edit Master title style</a:t>
            </a:r>
          </a:p>
        </p:txBody>
      </p:sp>
      <p:sp>
        <p:nvSpPr>
          <p:cNvPr id="7" name="1. On-page tracker">
            <a:extLst>
              <a:ext uri="{FF2B5EF4-FFF2-40B4-BE49-F238E27FC236}">
                <a16:creationId xmlns:a16="http://schemas.microsoft.com/office/drawing/2014/main" id="{DBFD452A-7576-4F46-8665-D1DE023BA0B0}"/>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5. Source" hidden="1">
            <a:extLst>
              <a:ext uri="{FF2B5EF4-FFF2-40B4-BE49-F238E27FC236}">
                <a16:creationId xmlns:a16="http://schemas.microsoft.com/office/drawing/2014/main" id="{7BA73CB9-962B-4137-8383-FBBB283B797A}"/>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9" name="Slide Number">
            <a:extLst>
              <a:ext uri="{FF2B5EF4-FFF2-40B4-BE49-F238E27FC236}">
                <a16:creationId xmlns:a16="http://schemas.microsoft.com/office/drawing/2014/main" id="{173B8BDE-F798-4DB4-988C-78360FDED8B1}"/>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3852498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8EFC1666-67C8-4619-A502-4C9EABE7251E}"/>
              </a:ext>
            </a:extLst>
          </p:cNvPr>
          <p:cNvGraphicFramePr>
            <a:graphicFrameLocks noChangeAspect="1"/>
          </p:cNvGraphicFramePr>
          <p:nvPr userDrawn="1">
            <p:custDataLst>
              <p:tags r:id="rId1"/>
            </p:custDataLst>
            <p:extLst>
              <p:ext uri="{D42A27DB-BD31-4B8C-83A1-F6EECF244321}">
                <p14:modId xmlns:p14="http://schemas.microsoft.com/office/powerpoint/2010/main" val="2350842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2" hidden="1">
                        <a:extLst>
                          <a:ext uri="{FF2B5EF4-FFF2-40B4-BE49-F238E27FC236}">
                            <a16:creationId xmlns:a16="http://schemas.microsoft.com/office/drawing/2014/main" id="{8EFC1666-67C8-4619-A502-4C9EABE7251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181D8877-9D16-468C-8A9C-9AF2AF95B7A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F2E71145-2BD2-4E60-9129-96F4D12D3AD4}"/>
              </a:ext>
            </a:extLst>
          </p:cNvPr>
          <p:cNvSpPr>
            <a:spLocks noGrp="1"/>
          </p:cNvSpPr>
          <p:nvPr>
            <p:ph type="title"/>
            <p:custDataLst>
              <p:tags r:id="rId3"/>
            </p:custDataLst>
          </p:nvPr>
        </p:nvSpPr>
        <p:spPr>
          <a:xfrm>
            <a:off x="416052" y="1706565"/>
            <a:ext cx="2859786" cy="677108"/>
          </a:xfrm>
        </p:spPr>
        <p:txBody>
          <a:bodyPr anchor="t">
            <a:noAutofit/>
          </a:bodyPr>
          <a:lstStyle>
            <a:lvl1pPr>
              <a:defRPr>
                <a:ln w="6350" cap="flat">
                  <a:noFill/>
                  <a:miter lim="800000"/>
                </a:ln>
              </a:defRPr>
            </a:lvl1pPr>
          </a:lstStyle>
          <a:p>
            <a:r>
              <a:rPr lang="en-US" dirty="0"/>
              <a:t>Click to edit Master title style</a:t>
            </a:r>
          </a:p>
        </p:txBody>
      </p:sp>
      <p:sp>
        <p:nvSpPr>
          <p:cNvPr id="6" name="1. On-page tracker">
            <a:extLst>
              <a:ext uri="{FF2B5EF4-FFF2-40B4-BE49-F238E27FC236}">
                <a16:creationId xmlns:a16="http://schemas.microsoft.com/office/drawing/2014/main" id="{53755143-23C9-4360-A562-4E7A67BBE8AE}"/>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5. Source" hidden="1">
            <a:extLst>
              <a:ext uri="{FF2B5EF4-FFF2-40B4-BE49-F238E27FC236}">
                <a16:creationId xmlns:a16="http://schemas.microsoft.com/office/drawing/2014/main" id="{D27D4079-EA19-4211-8DF1-E5756686C5C6}"/>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9" name="Slide Number">
            <a:extLst>
              <a:ext uri="{FF2B5EF4-FFF2-40B4-BE49-F238E27FC236}">
                <a16:creationId xmlns:a16="http://schemas.microsoft.com/office/drawing/2014/main" id="{F1C04CD8-B2EE-4EAE-82C5-1839751B838D}"/>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307778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BDF039-8FE5-43FC-8CA5-4A0ECC5294D7}"/>
              </a:ext>
            </a:extLst>
          </p:cNvPr>
          <p:cNvGraphicFramePr>
            <a:graphicFrameLocks noChangeAspect="1"/>
          </p:cNvGraphicFramePr>
          <p:nvPr userDrawn="1">
            <p:custDataLst>
              <p:tags r:id="rId1"/>
            </p:custDataLst>
            <p:extLst>
              <p:ext uri="{D42A27DB-BD31-4B8C-83A1-F6EECF244321}">
                <p14:modId xmlns:p14="http://schemas.microsoft.com/office/powerpoint/2010/main" val="3498774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71BDF039-8FE5-43FC-8CA5-4A0ECC5294D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BEDAF5B-C388-43C9-8126-AACE1FFD942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E001817C-4B58-4471-AEE7-2065DBFD07F6}"/>
              </a:ext>
            </a:extLst>
          </p:cNvPr>
          <p:cNvSpPr>
            <a:spLocks noGrp="1"/>
          </p:cNvSpPr>
          <p:nvPr>
            <p:ph type="title"/>
            <p:custDataLst>
              <p:tags r:id="rId3"/>
            </p:custDataLst>
          </p:nvPr>
        </p:nvSpPr>
        <p:spPr>
          <a:xfrm>
            <a:off x="416052" y="3090450"/>
            <a:ext cx="3799332" cy="677108"/>
          </a:xfrm>
        </p:spPr>
        <p:txBody>
          <a:bodyPr rIns="365760" anchor="ctr">
            <a:noAutofit/>
          </a:bodyPr>
          <a:lstStyle>
            <a:lvl1pPr>
              <a:defRPr>
                <a:ln w="6350" cap="flat">
                  <a:noFill/>
                  <a:miter lim="800000"/>
                </a:ln>
              </a:defRPr>
            </a:lvl1pPr>
          </a:lstStyle>
          <a:p>
            <a:r>
              <a:rPr lang="en-US" dirty="0"/>
              <a:t>Click to edit Master title style</a:t>
            </a:r>
          </a:p>
        </p:txBody>
      </p:sp>
      <p:sp>
        <p:nvSpPr>
          <p:cNvPr id="8" name="1. On-page tracker">
            <a:extLst>
              <a:ext uri="{FF2B5EF4-FFF2-40B4-BE49-F238E27FC236}">
                <a16:creationId xmlns:a16="http://schemas.microsoft.com/office/drawing/2014/main" id="{1F212325-F493-4D61-958C-B00685A551F1}"/>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9" name="5. Source" hidden="1">
            <a:extLst>
              <a:ext uri="{FF2B5EF4-FFF2-40B4-BE49-F238E27FC236}">
                <a16:creationId xmlns:a16="http://schemas.microsoft.com/office/drawing/2014/main" id="{C65DD9B0-28C0-48C9-8366-489A9A8C3778}"/>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0" name="Slide Number">
            <a:extLst>
              <a:ext uri="{FF2B5EF4-FFF2-40B4-BE49-F238E27FC236}">
                <a16:creationId xmlns:a16="http://schemas.microsoft.com/office/drawing/2014/main" id="{4CAE4F26-3EFD-41FF-8BDE-D6FB6E3D7580}"/>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314926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92AD44-1068-4407-82DC-DD4442ED5355}"/>
              </a:ext>
            </a:extLst>
          </p:cNvPr>
          <p:cNvGraphicFramePr>
            <a:graphicFrameLocks noChangeAspect="1"/>
          </p:cNvGraphicFramePr>
          <p:nvPr userDrawn="1">
            <p:custDataLst>
              <p:tags r:id="rId1"/>
            </p:custDataLst>
            <p:extLst>
              <p:ext uri="{D42A27DB-BD31-4B8C-83A1-F6EECF244321}">
                <p14:modId xmlns:p14="http://schemas.microsoft.com/office/powerpoint/2010/main" val="2830453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6C92AD44-1068-4407-82DC-DD4442ED535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A37EB2-B222-4484-9B37-B0E9C3B53CB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799D3F37-DC7D-4501-AEE9-AD72ACD95BA0}"/>
              </a:ext>
            </a:extLst>
          </p:cNvPr>
          <p:cNvSpPr txBox="1"/>
          <p:nvPr userDrawn="1">
            <p:custDataLst>
              <p:tags r:id="rId3"/>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pic>
        <p:nvPicPr>
          <p:cNvPr id="12" name="Picture 11">
            <a:extLst>
              <a:ext uri="{FF2B5EF4-FFF2-40B4-BE49-F238E27FC236}">
                <a16:creationId xmlns:a16="http://schemas.microsoft.com/office/drawing/2014/main" id="{003C08D6-9C19-45E2-BD3E-A6AA0D5A6DD0}"/>
              </a:ext>
            </a:extLst>
          </p:cNvPr>
          <p:cNvPicPr>
            <a:picLocks noChangeAspect="1"/>
          </p:cNvPicPr>
          <p:nvPr userDrawn="1"/>
        </p:nvPicPr>
        <p:blipFill rotWithShape="1">
          <a:blip r:embed="rId11"/>
          <a:srcRect l="471" t="46665"/>
          <a:stretch/>
        </p:blipFill>
        <p:spPr bwMode="ltGray">
          <a:xfrm>
            <a:off x="0" y="3205018"/>
            <a:ext cx="9144000" cy="3663123"/>
          </a:xfrm>
          <a:prstGeom prst="rect">
            <a:avLst/>
          </a:prstGeom>
        </p:spPr>
      </p:pic>
      <p:sp>
        <p:nvSpPr>
          <p:cNvPr id="13" name="2. Slide Title">
            <a:extLst>
              <a:ext uri="{FF2B5EF4-FFF2-40B4-BE49-F238E27FC236}">
                <a16:creationId xmlns:a16="http://schemas.microsoft.com/office/drawing/2014/main" id="{89664DB0-7DA9-4BAE-8B17-BC90E70BDFA0}"/>
              </a:ext>
            </a:extLst>
          </p:cNvPr>
          <p:cNvSpPr>
            <a:spLocks noGrp="1"/>
          </p:cNvSpPr>
          <p:nvPr>
            <p:ph type="title"/>
            <p:custDataLst>
              <p:tags r:id="rId4"/>
            </p:custDataLst>
          </p:nvPr>
        </p:nvSpPr>
        <p:spPr>
          <a:xfrm>
            <a:off x="416052" y="1401123"/>
            <a:ext cx="8311896" cy="512064"/>
          </a:xfrm>
        </p:spPr>
        <p:txBody>
          <a:bodyPr vert="horz" anchor="ctr"/>
          <a:lstStyle>
            <a:lvl1pPr algn="ctr">
              <a:defRPr sz="3200"/>
            </a:lvl1pPr>
          </a:lstStyle>
          <a:p>
            <a:r>
              <a:rPr lang="en-US" dirty="0"/>
              <a:t>Click to edit Master title style</a:t>
            </a:r>
          </a:p>
        </p:txBody>
      </p:sp>
      <p:sp>
        <p:nvSpPr>
          <p:cNvPr id="14" name="1. On-page tracker">
            <a:extLst>
              <a:ext uri="{FF2B5EF4-FFF2-40B4-BE49-F238E27FC236}">
                <a16:creationId xmlns:a16="http://schemas.microsoft.com/office/drawing/2014/main" id="{B98CA5DC-BF8B-41B8-A434-91E8ED067D15}"/>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5" name="Slide Number">
            <a:extLst>
              <a:ext uri="{FF2B5EF4-FFF2-40B4-BE49-F238E27FC236}">
                <a16:creationId xmlns:a16="http://schemas.microsoft.com/office/drawing/2014/main" id="{4DA85733-0762-408F-B236-06EF5612306E}"/>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7" name="Picture 16">
            <a:extLst>
              <a:ext uri="{FF2B5EF4-FFF2-40B4-BE49-F238E27FC236}">
                <a16:creationId xmlns:a16="http://schemas.microsoft.com/office/drawing/2014/main" id="{09C7376D-E012-4239-AAE3-E899C27B8868}"/>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8" name="3. Subtitle">
            <a:extLst>
              <a:ext uri="{FF2B5EF4-FFF2-40B4-BE49-F238E27FC236}">
                <a16:creationId xmlns:a16="http://schemas.microsoft.com/office/drawing/2014/main" id="{9616532D-E0F5-4464-831D-48E17E56B260}"/>
              </a:ext>
            </a:extLst>
          </p:cNvPr>
          <p:cNvSpPr>
            <a:spLocks noGrp="1"/>
          </p:cNvSpPr>
          <p:nvPr>
            <p:ph type="subTitle" idx="1" hasCustomPrompt="1"/>
            <p:custDataLst>
              <p:tags r:id="rId7"/>
            </p:custDataLst>
          </p:nvPr>
        </p:nvSpPr>
        <p:spPr>
          <a:xfrm>
            <a:off x="1129284" y="4622385"/>
            <a:ext cx="6885432" cy="369332"/>
          </a:xfrm>
          <a:prstGeom prst="rect">
            <a:avLst/>
          </a:prstGeom>
        </p:spPr>
        <p:txBody>
          <a:bodyPr wrap="square" lIns="0" tIns="0" rIns="0" bIns="0">
            <a:spAutoFit/>
          </a:bodyPr>
          <a:lstStyle>
            <a:lvl1pPr marL="0" indent="0" algn="ctr">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Tree>
    <p:extLst>
      <p:ext uri="{BB962C8B-B14F-4D97-AF65-F5344CB8AC3E}">
        <p14:creationId xmlns:p14="http://schemas.microsoft.com/office/powerpoint/2010/main" val="313279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3B92AD-52C0-4565-A853-E755058C5D4D}"/>
              </a:ext>
            </a:extLst>
          </p:cNvPr>
          <p:cNvGraphicFramePr>
            <a:graphicFrameLocks noChangeAspect="1"/>
          </p:cNvGraphicFramePr>
          <p:nvPr userDrawn="1">
            <p:custDataLst>
              <p:tags r:id="rId1"/>
            </p:custDataLst>
            <p:extLst>
              <p:ext uri="{D42A27DB-BD31-4B8C-83A1-F6EECF244321}">
                <p14:modId xmlns:p14="http://schemas.microsoft.com/office/powerpoint/2010/main" val="1427248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A73B92AD-52C0-4565-A853-E755058C5D4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0DB32B1-6462-418E-A91E-73704A18963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8AEA745E-A941-4118-8A81-FF58879F6423}"/>
              </a:ext>
            </a:extLst>
          </p:cNvPr>
          <p:cNvSpPr>
            <a:spLocks noGrp="1"/>
          </p:cNvSpPr>
          <p:nvPr>
            <p:ph type="title"/>
            <p:custDataLst>
              <p:tags r:id="rId3"/>
            </p:custDataLst>
          </p:nvPr>
        </p:nvSpPr>
        <p:spPr>
          <a:xfrm>
            <a:off x="1129284" y="3629229"/>
            <a:ext cx="6885432" cy="377219"/>
          </a:xfrm>
        </p:spPr>
        <p:txBody>
          <a:bodyPr anchor="ctr" anchorCtr="0">
            <a:spAutoFit/>
          </a:bodyPr>
          <a:lstStyle>
            <a:lvl1pPr>
              <a:lnSpc>
                <a:spcPct val="105000"/>
              </a:lnSpc>
              <a:defRPr sz="2500"/>
            </a:lvl1pPr>
          </a:lstStyle>
          <a:p>
            <a:r>
              <a:rPr lang="en-US" dirty="0"/>
              <a:t>Click to edit Master title style</a:t>
            </a:r>
          </a:p>
        </p:txBody>
      </p:sp>
      <p:sp>
        <p:nvSpPr>
          <p:cNvPr id="11" name="3. Subtitle">
            <a:extLst>
              <a:ext uri="{FF2B5EF4-FFF2-40B4-BE49-F238E27FC236}">
                <a16:creationId xmlns:a16="http://schemas.microsoft.com/office/drawing/2014/main" id="{F1D48872-FDF8-4DAE-A100-D4B0923A0DB0}"/>
              </a:ext>
            </a:extLst>
          </p:cNvPr>
          <p:cNvSpPr>
            <a:spLocks noGrp="1"/>
          </p:cNvSpPr>
          <p:nvPr>
            <p:ph type="subTitle" idx="1" hasCustomPrompt="1"/>
            <p:custDataLst>
              <p:tags r:id="rId4"/>
            </p:custDataLst>
          </p:nvPr>
        </p:nvSpPr>
        <p:spPr>
          <a:xfrm>
            <a:off x="1129284" y="4284630"/>
            <a:ext cx="6885432"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1. On-page tracker">
            <a:extLst>
              <a:ext uri="{FF2B5EF4-FFF2-40B4-BE49-F238E27FC236}">
                <a16:creationId xmlns:a16="http://schemas.microsoft.com/office/drawing/2014/main" id="{2E2E9803-E2F7-4A7A-A044-F6588CE6E5CF}"/>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2" name="5. Source" hidden="1">
            <a:extLst>
              <a:ext uri="{FF2B5EF4-FFF2-40B4-BE49-F238E27FC236}">
                <a16:creationId xmlns:a16="http://schemas.microsoft.com/office/drawing/2014/main" id="{0F32C3B9-9AE5-416D-AE7D-47715FCA11CF}"/>
              </a:ext>
            </a:extLst>
          </p:cNvPr>
          <p:cNvSpPr txBox="1"/>
          <p:nvPr userDrawn="1">
            <p:custDataLst>
              <p:tags r:id="rId6"/>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3" name="Slide Number">
            <a:extLst>
              <a:ext uri="{FF2B5EF4-FFF2-40B4-BE49-F238E27FC236}">
                <a16:creationId xmlns:a16="http://schemas.microsoft.com/office/drawing/2014/main" id="{AB5BF564-089B-4621-815D-286A3DB710B6}"/>
              </a:ext>
            </a:extLst>
          </p:cNvPr>
          <p:cNvSpPr>
            <a:spLocks noChangeArrowheads="1"/>
          </p:cNvSpPr>
          <p:nvPr userDrawn="1">
            <p:custDataLst>
              <p:tags r:id="rId7"/>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576273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5BA7DA3C-445E-4932-9B65-4D6A0D20A4C2}"/>
              </a:ext>
            </a:extLst>
          </p:cNvPr>
          <p:cNvGraphicFramePr>
            <a:graphicFrameLocks noChangeAspect="1"/>
          </p:cNvGraphicFramePr>
          <p:nvPr userDrawn="1">
            <p:custDataLst>
              <p:tags r:id="rId1"/>
            </p:custDataLst>
            <p:extLst>
              <p:ext uri="{D42A27DB-BD31-4B8C-83A1-F6EECF244321}">
                <p14:modId xmlns:p14="http://schemas.microsoft.com/office/powerpoint/2010/main" val="3803857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2" name="Object 2" hidden="1">
                        <a:extLst>
                          <a:ext uri="{FF2B5EF4-FFF2-40B4-BE49-F238E27FC236}">
                            <a16:creationId xmlns:a16="http://schemas.microsoft.com/office/drawing/2014/main" id="{5BA7DA3C-445E-4932-9B65-4D6A0D20A4C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BCA400D-E795-4965-B6FF-7E4C76276D0E}"/>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2560320" y="0"/>
            <a:ext cx="658368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5" name="3. Subtitle">
            <a:extLst>
              <a:ext uri="{FF2B5EF4-FFF2-40B4-BE49-F238E27FC236}">
                <a16:creationId xmlns:a16="http://schemas.microsoft.com/office/drawing/2014/main" id="{354A0D39-5A00-43B1-BFB8-63FA56B0A6DF}"/>
              </a:ext>
            </a:extLst>
          </p:cNvPr>
          <p:cNvSpPr>
            <a:spLocks noGrp="1"/>
          </p:cNvSpPr>
          <p:nvPr>
            <p:ph type="subTitle" idx="1"/>
            <p:custDataLst>
              <p:tags r:id="rId4"/>
            </p:custDataLst>
          </p:nvPr>
        </p:nvSpPr>
        <p:spPr>
          <a:xfrm>
            <a:off x="416052" y="3636552"/>
            <a:ext cx="1890839" cy="492443"/>
          </a:xfrm>
          <a:prstGeom prst="rect">
            <a:avLst/>
          </a:prstGeom>
        </p:spPr>
        <p:txBody>
          <a:bodyPr wrap="square">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7" name="2. Slide Title">
            <a:extLst>
              <a:ext uri="{FF2B5EF4-FFF2-40B4-BE49-F238E27FC236}">
                <a16:creationId xmlns:a16="http://schemas.microsoft.com/office/drawing/2014/main" id="{98242E50-F680-4DE8-ADB7-34F9E4478C39}"/>
              </a:ext>
            </a:extLst>
          </p:cNvPr>
          <p:cNvSpPr>
            <a:spLocks noGrp="1"/>
          </p:cNvSpPr>
          <p:nvPr>
            <p:ph type="title"/>
            <p:custDataLst>
              <p:tags r:id="rId5"/>
            </p:custDataLst>
          </p:nvPr>
        </p:nvSpPr>
        <p:spPr>
          <a:xfrm>
            <a:off x="416052" y="2479316"/>
            <a:ext cx="1890839" cy="1027365"/>
          </a:xfrm>
        </p:spPr>
        <p:txBody>
          <a:bodyPr vert="horz" anchor="b">
            <a:noAutofit/>
          </a:bodyPr>
          <a:lstStyle>
            <a:lvl1pPr>
              <a:defRPr>
                <a:solidFill>
                  <a:schemeClr val="bg1"/>
                </a:solidFill>
              </a:defRPr>
            </a:lvl1pPr>
          </a:lstStyle>
          <a:p>
            <a:r>
              <a:rPr lang="en-US" dirty="0"/>
              <a:t>Click to edit Master title style</a:t>
            </a:r>
          </a:p>
        </p:txBody>
      </p:sp>
      <p:sp>
        <p:nvSpPr>
          <p:cNvPr id="15" name="1. On-page tracker">
            <a:extLst>
              <a:ext uri="{FF2B5EF4-FFF2-40B4-BE49-F238E27FC236}">
                <a16:creationId xmlns:a16="http://schemas.microsoft.com/office/drawing/2014/main" id="{FDB38C5C-07FE-435D-92EF-3C0D5A1A1444}"/>
              </a:ext>
            </a:extLst>
          </p:cNvPr>
          <p:cNvSpPr>
            <a:spLocks noGrp="1"/>
          </p:cNvSpPr>
          <p:nvPr>
            <p:ph type="body" sz="quarter" idx="10" hasCustomPrompt="1"/>
            <p:custDataLst>
              <p:tags r:id="rId6"/>
            </p:custDataLst>
          </p:nvPr>
        </p:nvSpPr>
        <p:spPr>
          <a:xfrm>
            <a:off x="416052" y="41597"/>
            <a:ext cx="1890839"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0300FB09-B979-4F31-9CC3-5BB46EBB75E6}"/>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2" name="5. Source" hidden="1">
            <a:extLst>
              <a:ext uri="{FF2B5EF4-FFF2-40B4-BE49-F238E27FC236}">
                <a16:creationId xmlns:a16="http://schemas.microsoft.com/office/drawing/2014/main" id="{6FAA027F-1D5D-42B0-83B1-A7C40FDDA2F4}"/>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3" name="Slide Number">
            <a:extLst>
              <a:ext uri="{FF2B5EF4-FFF2-40B4-BE49-F238E27FC236}">
                <a16:creationId xmlns:a16="http://schemas.microsoft.com/office/drawing/2014/main" id="{290632AD-4E87-40D8-8E65-C71652B42267}"/>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11946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EE7D76-85C8-41A6-9EB9-D68C83480BB5}"/>
              </a:ext>
            </a:extLst>
          </p:cNvPr>
          <p:cNvGraphicFramePr>
            <a:graphicFrameLocks noChangeAspect="1"/>
          </p:cNvGraphicFramePr>
          <p:nvPr userDrawn="1">
            <p:custDataLst>
              <p:tags r:id="rId1"/>
            </p:custDataLst>
            <p:extLst>
              <p:ext uri="{D42A27DB-BD31-4B8C-83A1-F6EECF244321}">
                <p14:modId xmlns:p14="http://schemas.microsoft.com/office/powerpoint/2010/main" val="3557865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3EE7D76-85C8-41A6-9EB9-D68C83480BB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E9A7D48-0E65-43DC-8D8A-493429E6AE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273552" y="0"/>
            <a:ext cx="58704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8" name="2. Slide Title">
            <a:extLst>
              <a:ext uri="{FF2B5EF4-FFF2-40B4-BE49-F238E27FC236}">
                <a16:creationId xmlns:a16="http://schemas.microsoft.com/office/drawing/2014/main" id="{B345E9B0-F6EC-463E-BF51-E9604D800C23}"/>
              </a:ext>
            </a:extLst>
          </p:cNvPr>
          <p:cNvSpPr>
            <a:spLocks noGrp="1"/>
          </p:cNvSpPr>
          <p:nvPr>
            <p:ph type="title"/>
            <p:custDataLst>
              <p:tags r:id="rId4"/>
            </p:custDataLst>
          </p:nvPr>
        </p:nvSpPr>
        <p:spPr>
          <a:xfrm>
            <a:off x="416052" y="2775161"/>
            <a:ext cx="2599182" cy="731520"/>
          </a:xfrm>
        </p:spPr>
        <p:txBody>
          <a:bodyPr vert="horz" anchor="b">
            <a:noAutofit/>
          </a:bodyPr>
          <a:lstStyle>
            <a:lvl1pPr>
              <a:defRPr>
                <a:solidFill>
                  <a:schemeClr val="bg1"/>
                </a:solidFill>
              </a:defRPr>
            </a:lvl1pPr>
          </a:lstStyle>
          <a:p>
            <a:r>
              <a:rPr lang="en-US" dirty="0"/>
              <a:t>Click to edit Master title style</a:t>
            </a:r>
          </a:p>
        </p:txBody>
      </p:sp>
      <p:sp>
        <p:nvSpPr>
          <p:cNvPr id="15" name="3. Subtitle">
            <a:extLst>
              <a:ext uri="{FF2B5EF4-FFF2-40B4-BE49-F238E27FC236}">
                <a16:creationId xmlns:a16="http://schemas.microsoft.com/office/drawing/2014/main" id="{4538C386-EC5B-47DE-87A4-ECA9CBA83A99}"/>
              </a:ext>
            </a:extLst>
          </p:cNvPr>
          <p:cNvSpPr>
            <a:spLocks noGrp="1"/>
          </p:cNvSpPr>
          <p:nvPr>
            <p:ph type="subTitle" idx="1"/>
            <p:custDataLst>
              <p:tags r:id="rId5"/>
            </p:custDataLst>
          </p:nvPr>
        </p:nvSpPr>
        <p:spPr>
          <a:xfrm>
            <a:off x="418339" y="3636552"/>
            <a:ext cx="2596896" cy="492443"/>
          </a:xfrm>
          <a:prstGeom prst="rect">
            <a:avLst/>
          </a:prstGeom>
        </p:spPr>
        <p:txBody>
          <a:bodyPr wrap="square">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7" name="1. On-page tracker">
            <a:extLst>
              <a:ext uri="{FF2B5EF4-FFF2-40B4-BE49-F238E27FC236}">
                <a16:creationId xmlns:a16="http://schemas.microsoft.com/office/drawing/2014/main" id="{38C810B1-FE78-44E0-8402-559A87F9D3A7}"/>
              </a:ext>
            </a:extLst>
          </p:cNvPr>
          <p:cNvSpPr>
            <a:spLocks noGrp="1"/>
          </p:cNvSpPr>
          <p:nvPr>
            <p:ph type="body" sz="quarter" idx="10" hasCustomPrompt="1"/>
            <p:custDataLst>
              <p:tags r:id="rId6"/>
            </p:custDataLst>
          </p:nvPr>
        </p:nvSpPr>
        <p:spPr>
          <a:xfrm>
            <a:off x="416052" y="41597"/>
            <a:ext cx="2599182"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32D55A6E-0957-404C-A78D-DEFFAE35EE9F}"/>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2" name="5. Source" hidden="1">
            <a:extLst>
              <a:ext uri="{FF2B5EF4-FFF2-40B4-BE49-F238E27FC236}">
                <a16:creationId xmlns:a16="http://schemas.microsoft.com/office/drawing/2014/main" id="{BFED0DD4-12E6-4DF0-BF9E-8DB7CB941CF7}"/>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3" name="Slide Number">
            <a:extLst>
              <a:ext uri="{FF2B5EF4-FFF2-40B4-BE49-F238E27FC236}">
                <a16:creationId xmlns:a16="http://schemas.microsoft.com/office/drawing/2014/main" id="{7EF27845-E262-45F2-93CE-C2A48E1402AF}"/>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44689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17137B-26E9-42DA-94F7-D7AF0F52C4B6}"/>
              </a:ext>
            </a:extLst>
          </p:cNvPr>
          <p:cNvGraphicFramePr>
            <a:graphicFrameLocks noChangeAspect="1"/>
          </p:cNvGraphicFramePr>
          <p:nvPr userDrawn="1">
            <p:custDataLst>
              <p:tags r:id="rId1"/>
            </p:custDataLst>
            <p:extLst>
              <p:ext uri="{D42A27DB-BD31-4B8C-83A1-F6EECF244321}">
                <p14:modId xmlns:p14="http://schemas.microsoft.com/office/powerpoint/2010/main" val="1865150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817137B-26E9-42DA-94F7-D7AF0F52C4B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165A603-C9EA-4311-A3EC-F68767B7C5C1}"/>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2" name="2. Slide Title">
            <a:extLst>
              <a:ext uri="{FF2B5EF4-FFF2-40B4-BE49-F238E27FC236}">
                <a16:creationId xmlns:a16="http://schemas.microsoft.com/office/drawing/2014/main" id="{5FD4E920-CCBC-4A04-B4B8-889CD6E20088}"/>
              </a:ext>
            </a:extLst>
          </p:cNvPr>
          <p:cNvSpPr>
            <a:spLocks noGrp="1"/>
          </p:cNvSpPr>
          <p:nvPr>
            <p:ph type="title"/>
            <p:custDataLst>
              <p:tags r:id="rId4"/>
            </p:custDataLst>
          </p:nvPr>
        </p:nvSpPr>
        <p:spPr>
          <a:xfrm>
            <a:off x="416368" y="172212"/>
            <a:ext cx="3799016" cy="731520"/>
          </a:xfrm>
        </p:spPr>
        <p:txBody>
          <a:bodyPr vert="horz">
            <a:noAutofit/>
          </a:bodyPr>
          <a:lstStyle>
            <a:lvl1pPr>
              <a:defRPr>
                <a:solidFill>
                  <a:schemeClr val="bg1"/>
                </a:solidFill>
              </a:defRPr>
            </a:lvl1pPr>
          </a:lstStyle>
          <a:p>
            <a:r>
              <a:rPr lang="en-US" dirty="0"/>
              <a:t>Click to edit Master title style</a:t>
            </a:r>
          </a:p>
        </p:txBody>
      </p:sp>
      <p:sp>
        <p:nvSpPr>
          <p:cNvPr id="33" name="3. Subtitle">
            <a:extLst>
              <a:ext uri="{FF2B5EF4-FFF2-40B4-BE49-F238E27FC236}">
                <a16:creationId xmlns:a16="http://schemas.microsoft.com/office/drawing/2014/main" id="{D69BE117-D44B-4475-B0E7-440B4D901C43}"/>
              </a:ext>
            </a:extLst>
          </p:cNvPr>
          <p:cNvSpPr>
            <a:spLocks noGrp="1"/>
          </p:cNvSpPr>
          <p:nvPr>
            <p:ph type="subTitle" idx="1"/>
            <p:custDataLst>
              <p:tags r:id="rId5"/>
            </p:custDataLst>
          </p:nvPr>
        </p:nvSpPr>
        <p:spPr>
          <a:xfrm>
            <a:off x="416052" y="534526"/>
            <a:ext cx="3799016" cy="246221"/>
          </a:xfrm>
          <a:prstGeom prst="rect">
            <a:avLst/>
          </a:prstGeom>
        </p:spPr>
        <p:txBody>
          <a:bodyPr wrap="square">
            <a:spAutoFit/>
          </a:bodyPr>
          <a:lstStyle>
            <a:lvl1pPr marL="0" indent="0" algn="l">
              <a:buNone/>
              <a:defRPr sz="16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1. On-page tracker">
            <a:extLst>
              <a:ext uri="{FF2B5EF4-FFF2-40B4-BE49-F238E27FC236}">
                <a16:creationId xmlns:a16="http://schemas.microsoft.com/office/drawing/2014/main" id="{C0B73B27-1A2A-4BA4-AE78-2B37B227F65D}"/>
              </a:ext>
            </a:extLst>
          </p:cNvPr>
          <p:cNvSpPr>
            <a:spLocks noGrp="1"/>
          </p:cNvSpPr>
          <p:nvPr>
            <p:ph type="body" sz="quarter" idx="10" hasCustomPrompt="1"/>
            <p:custDataLst>
              <p:tags r:id="rId6"/>
            </p:custDataLst>
          </p:nvPr>
        </p:nvSpPr>
        <p:spPr>
          <a:xfrm>
            <a:off x="416052" y="41597"/>
            <a:ext cx="3799016"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2785CD23-1087-4F66-97E3-B89DD35D98F3}"/>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2" name="5. Source" hidden="1">
            <a:extLst>
              <a:ext uri="{FF2B5EF4-FFF2-40B4-BE49-F238E27FC236}">
                <a16:creationId xmlns:a16="http://schemas.microsoft.com/office/drawing/2014/main" id="{423C2E96-CC52-4558-8F51-7ACFCA0555AA}"/>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3" name="Slide Number">
            <a:extLst>
              <a:ext uri="{FF2B5EF4-FFF2-40B4-BE49-F238E27FC236}">
                <a16:creationId xmlns:a16="http://schemas.microsoft.com/office/drawing/2014/main" id="{44A0B4D2-1E0D-4F87-8F54-20010A805A56}"/>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66370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7FA6AD-EDA1-41F4-A94A-AFE1CDAACEAF}"/>
              </a:ext>
            </a:extLst>
          </p:cNvPr>
          <p:cNvGraphicFramePr>
            <a:graphicFrameLocks noChangeAspect="1"/>
          </p:cNvGraphicFramePr>
          <p:nvPr userDrawn="1">
            <p:custDataLst>
              <p:tags r:id="rId1"/>
            </p:custDataLst>
            <p:extLst>
              <p:ext uri="{D42A27DB-BD31-4B8C-83A1-F6EECF244321}">
                <p14:modId xmlns:p14="http://schemas.microsoft.com/office/powerpoint/2010/main" val="535289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07FA6AD-EDA1-41F4-A94A-AFE1CDAACEA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F0071F0-53F4-436B-8550-E862D0B4136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6" name="2. Slide Title">
            <a:extLst>
              <a:ext uri="{FF2B5EF4-FFF2-40B4-BE49-F238E27FC236}">
                <a16:creationId xmlns:a16="http://schemas.microsoft.com/office/drawing/2014/main" id="{CD2DCBB9-B642-42CF-B793-D2184915961B}"/>
              </a:ext>
            </a:extLst>
          </p:cNvPr>
          <p:cNvSpPr>
            <a:spLocks noGrp="1"/>
          </p:cNvSpPr>
          <p:nvPr>
            <p:ph type="title"/>
            <p:custDataLst>
              <p:tags r:id="rId4"/>
            </p:custDataLst>
          </p:nvPr>
        </p:nvSpPr>
        <p:spPr>
          <a:xfrm>
            <a:off x="416368" y="172212"/>
            <a:ext cx="5225477" cy="338554"/>
          </a:xfrm>
        </p:spPr>
        <p:txBody>
          <a:bodyPr vert="horz">
            <a:spAutoFit/>
          </a:bodyPr>
          <a:lstStyle>
            <a:lvl1pPr>
              <a:defRPr>
                <a:solidFill>
                  <a:schemeClr val="bg1"/>
                </a:solidFill>
              </a:defRPr>
            </a:lvl1pPr>
          </a:lstStyle>
          <a:p>
            <a:r>
              <a:rPr lang="en-US" dirty="0"/>
              <a:t>Click to edit Master title style</a:t>
            </a:r>
          </a:p>
        </p:txBody>
      </p:sp>
      <p:sp>
        <p:nvSpPr>
          <p:cNvPr id="27" name="3. Subtitle">
            <a:extLst>
              <a:ext uri="{FF2B5EF4-FFF2-40B4-BE49-F238E27FC236}">
                <a16:creationId xmlns:a16="http://schemas.microsoft.com/office/drawing/2014/main" id="{72F1F88E-B2CC-4898-A380-9520E2262201}"/>
              </a:ext>
            </a:extLst>
          </p:cNvPr>
          <p:cNvSpPr>
            <a:spLocks noGrp="1"/>
          </p:cNvSpPr>
          <p:nvPr>
            <p:ph type="subTitle" idx="1"/>
            <p:custDataLst>
              <p:tags r:id="rId5"/>
            </p:custDataLst>
          </p:nvPr>
        </p:nvSpPr>
        <p:spPr>
          <a:xfrm>
            <a:off x="416052" y="534526"/>
            <a:ext cx="5225477" cy="246221"/>
          </a:xfrm>
          <a:prstGeom prst="rect">
            <a:avLst/>
          </a:prstGeom>
        </p:spPr>
        <p:txBody>
          <a:bodyPr wrap="square">
            <a:spAutoFit/>
          </a:bodyPr>
          <a:lstStyle>
            <a:lvl1pPr marL="0" indent="0" algn="l">
              <a:buNone/>
              <a:defRPr sz="16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1. On-page tracker">
            <a:extLst>
              <a:ext uri="{FF2B5EF4-FFF2-40B4-BE49-F238E27FC236}">
                <a16:creationId xmlns:a16="http://schemas.microsoft.com/office/drawing/2014/main" id="{1FC2E32D-20A8-482D-964B-095D85ECB900}"/>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2" name="Picture 11">
            <a:extLst>
              <a:ext uri="{FF2B5EF4-FFF2-40B4-BE49-F238E27FC236}">
                <a16:creationId xmlns:a16="http://schemas.microsoft.com/office/drawing/2014/main" id="{A396F58B-9F3B-4176-9612-ED951641EC1E}"/>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3" name="5. Source" hidden="1">
            <a:extLst>
              <a:ext uri="{FF2B5EF4-FFF2-40B4-BE49-F238E27FC236}">
                <a16:creationId xmlns:a16="http://schemas.microsoft.com/office/drawing/2014/main" id="{E4C57307-9CC3-4CAC-98A3-81DA0685562D}"/>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5" name="Slide Number">
            <a:extLst>
              <a:ext uri="{FF2B5EF4-FFF2-40B4-BE49-F238E27FC236}">
                <a16:creationId xmlns:a16="http://schemas.microsoft.com/office/drawing/2014/main" id="{045799CC-C1FA-4E39-A308-B64C2A391226}"/>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55926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07586933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83534B5-88C0-4A63-97A0-468E34B707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6586062" y="0"/>
            <a:ext cx="255793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416368" y="172212"/>
            <a:ext cx="5939028" cy="338554"/>
          </a:xfrm>
        </p:spPr>
        <p:txBody>
          <a:bodyPr vert="horz">
            <a:spAutoFit/>
          </a:bodyPr>
          <a:lstStyle>
            <a:lvl1pPr>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416052" y="534526"/>
            <a:ext cx="5939028" cy="246221"/>
          </a:xfrm>
          <a:prstGeom prst="rect">
            <a:avLst/>
          </a:prstGeom>
        </p:spPr>
        <p:txBody>
          <a:bodyPr wrap="square">
            <a:spAutoFit/>
          </a:bodyPr>
          <a:lstStyle>
            <a:lvl1pPr marL="0" indent="0" algn="l">
              <a:buNone/>
              <a:defRPr sz="16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1. On-page tracker">
            <a:extLst>
              <a:ext uri="{FF2B5EF4-FFF2-40B4-BE49-F238E27FC236}">
                <a16:creationId xmlns:a16="http://schemas.microsoft.com/office/drawing/2014/main" id="{F274E559-863F-481C-90FF-3405FA49027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2" name="Picture 11">
            <a:extLst>
              <a:ext uri="{FF2B5EF4-FFF2-40B4-BE49-F238E27FC236}">
                <a16:creationId xmlns:a16="http://schemas.microsoft.com/office/drawing/2014/main" id="{79226AAE-F9CA-43BF-8451-5352B7D8F6C5}"/>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527636" y="218034"/>
            <a:ext cx="1201016" cy="249958"/>
          </a:xfrm>
          <a:prstGeom prst="rect">
            <a:avLst/>
          </a:prstGeom>
        </p:spPr>
      </p:pic>
      <p:sp>
        <p:nvSpPr>
          <p:cNvPr id="13" name="5. Source" hidden="1">
            <a:extLst>
              <a:ext uri="{FF2B5EF4-FFF2-40B4-BE49-F238E27FC236}">
                <a16:creationId xmlns:a16="http://schemas.microsoft.com/office/drawing/2014/main" id="{59D8560A-5046-4510-81DD-F56436CBCD04}"/>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4" name="Slide Number">
            <a:extLst>
              <a:ext uri="{FF2B5EF4-FFF2-40B4-BE49-F238E27FC236}">
                <a16:creationId xmlns:a16="http://schemas.microsoft.com/office/drawing/2014/main" id="{12743721-6AB8-4D77-8ABC-86906CF967DA}"/>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484131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76F2A2-1ABA-4A04-9B09-0337ED58F43E}"/>
              </a:ext>
            </a:extLst>
          </p:cNvPr>
          <p:cNvGraphicFramePr>
            <a:graphicFrameLocks noChangeAspect="1"/>
          </p:cNvGraphicFramePr>
          <p:nvPr userDrawn="1">
            <p:custDataLst>
              <p:tags r:id="rId1"/>
            </p:custDataLst>
            <p:extLst>
              <p:ext uri="{D42A27DB-BD31-4B8C-83A1-F6EECF244321}">
                <p14:modId xmlns:p14="http://schemas.microsoft.com/office/powerpoint/2010/main" val="3121816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FC76F2A2-1ABA-4A04-9B09-0337ED58F43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D6F396A7-0420-47A5-927E-ADB75B07FAD1}"/>
              </a:ext>
            </a:extLst>
          </p:cNvPr>
          <p:cNvPicPr>
            <a:picLocks noChangeAspect="1"/>
          </p:cNvPicPr>
          <p:nvPr userDrawn="1"/>
        </p:nvPicPr>
        <p:blipFill rotWithShape="1">
          <a:blip r:embed="rId10"/>
          <a:srcRect l="222" r="250" b="5266"/>
          <a:stretch/>
        </p:blipFill>
        <p:spPr bwMode="ltGray">
          <a:xfrm>
            <a:off x="-1142" y="6500429"/>
            <a:ext cx="9145142" cy="357571"/>
          </a:xfrm>
          <a:prstGeom prst="rect">
            <a:avLst/>
          </a:prstGeom>
        </p:spPr>
      </p:pic>
      <p:sp>
        <p:nvSpPr>
          <p:cNvPr id="5" name="Rectangle 3" hidden="1">
            <a:extLst>
              <a:ext uri="{FF2B5EF4-FFF2-40B4-BE49-F238E27FC236}">
                <a16:creationId xmlns:a16="http://schemas.microsoft.com/office/drawing/2014/main" id="{0BF2AB45-B29F-4A30-8BFF-9AB641C7A5C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1480" y="176776"/>
            <a:ext cx="6974840" cy="338554"/>
          </a:xfrm>
        </p:spPr>
        <p:txBody>
          <a:bodyPr vert="horz" wrap="square">
            <a:spAutoFit/>
          </a:bodyPr>
          <a:lst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a:lstStyle>
          <a:p>
            <a:r>
              <a:rPr lang="en-US" dirty="0"/>
              <a:t>Click to edit Master title style</a:t>
            </a:r>
          </a:p>
        </p:txBody>
      </p:sp>
      <p:sp>
        <p:nvSpPr>
          <p:cNvPr id="12" name="1. On-page tracker">
            <a:extLst>
              <a:ext uri="{FF2B5EF4-FFF2-40B4-BE49-F238E27FC236}">
                <a16:creationId xmlns:a16="http://schemas.microsoft.com/office/drawing/2014/main" id="{DD8848D6-BF42-4D5E-B951-2BE62FA6F588}"/>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0" name="Picture 9">
            <a:extLst>
              <a:ext uri="{FF2B5EF4-FFF2-40B4-BE49-F238E27FC236}">
                <a16:creationId xmlns:a16="http://schemas.microsoft.com/office/drawing/2014/main" id="{B049C6DC-61C7-4D3E-9D0A-FAEF7FFE3430}"/>
              </a:ext>
            </a:extLst>
          </p:cNvPr>
          <p:cNvPicPr>
            <a:picLocks noChangeAspect="1"/>
          </p:cNvPicPr>
          <p:nvPr userDrawn="1"/>
        </p:nvPicPr>
        <p:blipFill>
          <a:blip r:embed="rId11">
            <a:extLst>
              <a:ext uri="{BEBA8EAE-BF5A-486C-A8C5-ECC9F3942E4B}">
                <a14:imgProps xmlns:a14="http://schemas.microsoft.com/office/drawing/2010/main">
                  <a14:imgLayer r:embed="rId12">
                    <a14:imgEffect>
                      <a14:brightnessContrast bright="100000"/>
                    </a14:imgEffect>
                  </a14:imgLayer>
                </a14:imgProps>
              </a:ext>
            </a:extLst>
          </a:blip>
          <a:stretch>
            <a:fillRect/>
          </a:stretch>
        </p:blipFill>
        <p:spPr>
          <a:xfrm>
            <a:off x="7527636" y="218034"/>
            <a:ext cx="1201016" cy="249958"/>
          </a:xfrm>
          <a:prstGeom prst="rect">
            <a:avLst/>
          </a:prstGeom>
        </p:spPr>
      </p:pic>
      <p:sp>
        <p:nvSpPr>
          <p:cNvPr id="13" name="5. Source" hidden="1">
            <a:extLst>
              <a:ext uri="{FF2B5EF4-FFF2-40B4-BE49-F238E27FC236}">
                <a16:creationId xmlns:a16="http://schemas.microsoft.com/office/drawing/2014/main" id="{6D69E584-67BF-493C-AD4C-54C0B56C0085}"/>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4" name="Slide Number">
            <a:extLst>
              <a:ext uri="{FF2B5EF4-FFF2-40B4-BE49-F238E27FC236}">
                <a16:creationId xmlns:a16="http://schemas.microsoft.com/office/drawing/2014/main" id="{F7ECC48C-1600-4E34-9ECB-71A4B9419631}"/>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57106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3566505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F2127110-9E20-4E63-ACC1-B73E30E4EFC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1. On-page tracker">
            <a:extLst>
              <a:ext uri="{FF2B5EF4-FFF2-40B4-BE49-F238E27FC236}">
                <a16:creationId xmlns:a16="http://schemas.microsoft.com/office/drawing/2014/main" id="{34C43707-243A-4B82-A433-3D76C6C44F98}"/>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5. Source" hidden="1">
            <a:extLst>
              <a:ext uri="{FF2B5EF4-FFF2-40B4-BE49-F238E27FC236}">
                <a16:creationId xmlns:a16="http://schemas.microsoft.com/office/drawing/2014/main" id="{B68EEAB1-E242-47E1-AECE-EC359A1896B7}"/>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10" name="Slide Number">
            <a:extLst>
              <a:ext uri="{FF2B5EF4-FFF2-40B4-BE49-F238E27FC236}">
                <a16:creationId xmlns:a16="http://schemas.microsoft.com/office/drawing/2014/main" id="{02C2F721-E4E6-40E0-A0E0-5303C57EE267}"/>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3079707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F4DBA6-D3B0-48EF-A7F6-B91F9D471962}"/>
              </a:ext>
            </a:extLst>
          </p:cNvPr>
          <p:cNvGraphicFramePr>
            <a:graphicFrameLocks noChangeAspect="1"/>
          </p:cNvGraphicFramePr>
          <p:nvPr userDrawn="1">
            <p:custDataLst>
              <p:tags r:id="rId1"/>
            </p:custDataLst>
            <p:extLst>
              <p:ext uri="{D42A27DB-BD31-4B8C-83A1-F6EECF244321}">
                <p14:modId xmlns:p14="http://schemas.microsoft.com/office/powerpoint/2010/main" val="82198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9F4DBA6-D3B0-48EF-A7F6-B91F9D47196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0CC233E2-5317-4D52-9C0D-8DB3AC55BB47}"/>
              </a:ext>
            </a:extLst>
          </p:cNvPr>
          <p:cNvSpPr>
            <a:spLocks noGrp="1"/>
          </p:cNvSpPr>
          <p:nvPr>
            <p:ph type="body" sz="quarter" idx="10" hasCustomPrompt="1"/>
            <p:custDataLst>
              <p:tags r:id="rId2"/>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6" name="Picture 5">
            <a:extLst>
              <a:ext uri="{FF2B5EF4-FFF2-40B4-BE49-F238E27FC236}">
                <a16:creationId xmlns:a16="http://schemas.microsoft.com/office/drawing/2014/main" id="{11FCB42B-5E8A-497A-8366-CCD885A37B45}"/>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7527636" y="218034"/>
            <a:ext cx="1201016" cy="249958"/>
          </a:xfrm>
          <a:prstGeom prst="rect">
            <a:avLst/>
          </a:prstGeom>
        </p:spPr>
      </p:pic>
      <p:sp>
        <p:nvSpPr>
          <p:cNvPr id="9" name="5. Source" hidden="1">
            <a:extLst>
              <a:ext uri="{FF2B5EF4-FFF2-40B4-BE49-F238E27FC236}">
                <a16:creationId xmlns:a16="http://schemas.microsoft.com/office/drawing/2014/main" id="{A8BBE099-51E9-4B02-8D32-9EC471674C1F}"/>
              </a:ext>
            </a:extLst>
          </p:cNvPr>
          <p:cNvSpPr txBox="1"/>
          <p:nvPr userDrawn="1">
            <p:custDataLst>
              <p:tags r:id="rId3"/>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0" name="Slide Number">
            <a:extLst>
              <a:ext uri="{FF2B5EF4-FFF2-40B4-BE49-F238E27FC236}">
                <a16:creationId xmlns:a16="http://schemas.microsoft.com/office/drawing/2014/main" id="{3A6E9767-4813-4FF0-A9F4-81F8C1F438F6}"/>
              </a:ext>
            </a:extLst>
          </p:cNvPr>
          <p:cNvSpPr>
            <a:spLocks noChangeArrowheads="1"/>
          </p:cNvSpPr>
          <p:nvPr userDrawn="1">
            <p:custDataLst>
              <p:tags r:id="rId4"/>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986706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2D60A9-87F7-4095-BE4F-D6501EB81440}"/>
              </a:ext>
            </a:extLst>
          </p:cNvPr>
          <p:cNvGraphicFramePr>
            <a:graphicFrameLocks noChangeAspect="1"/>
          </p:cNvGraphicFramePr>
          <p:nvPr userDrawn="1">
            <p:custDataLst>
              <p:tags r:id="rId1"/>
            </p:custDataLst>
            <p:extLst>
              <p:ext uri="{D42A27DB-BD31-4B8C-83A1-F6EECF244321}">
                <p14:modId xmlns:p14="http://schemas.microsoft.com/office/powerpoint/2010/main" val="610845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312D60A9-87F7-4095-BE4F-D6501EB814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280A55D4-B754-41C0-9254-74244C7FC0FB}"/>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5" name="Picture 4">
            <a:extLst>
              <a:ext uri="{FF2B5EF4-FFF2-40B4-BE49-F238E27FC236}">
                <a16:creationId xmlns:a16="http://schemas.microsoft.com/office/drawing/2014/main" id="{1E637B4A-5114-467F-8A69-993ACBA8D337}"/>
              </a:ext>
            </a:extLst>
          </p:cNvPr>
          <p:cNvPicPr>
            <a:picLocks noChangeAspect="1"/>
          </p:cNvPicPr>
          <p:nvPr userDrawn="1"/>
        </p:nvPicPr>
        <p:blipFill>
          <a:blip r:embed="rId6"/>
          <a:stretch>
            <a:fillRect/>
          </a:stretch>
        </p:blipFill>
        <p:spPr>
          <a:xfrm>
            <a:off x="0" y="6422132"/>
            <a:ext cx="9153236" cy="435868"/>
          </a:xfrm>
          <a:prstGeom prst="rect">
            <a:avLst/>
          </a:prstGeom>
        </p:spPr>
      </p:pic>
      <p:sp>
        <p:nvSpPr>
          <p:cNvPr id="6" name="TextBox 5">
            <a:extLst>
              <a:ext uri="{FF2B5EF4-FFF2-40B4-BE49-F238E27FC236}">
                <a16:creationId xmlns:a16="http://schemas.microsoft.com/office/drawing/2014/main" id="{D826084D-A2F5-4201-8327-3DE6FF78A8B7}"/>
              </a:ext>
            </a:extLst>
          </p:cNvPr>
          <p:cNvSpPr txBox="1"/>
          <p:nvPr userDrawn="1"/>
        </p:nvSpPr>
        <p:spPr>
          <a:xfrm>
            <a:off x="3033117" y="2628160"/>
            <a:ext cx="3077767" cy="830997"/>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5400" b="1" dirty="0">
                <a:solidFill>
                  <a:schemeClr val="accent1"/>
                </a:solidFill>
              </a:rPr>
              <a:t>End slide</a:t>
            </a:r>
          </a:p>
        </p:txBody>
      </p:sp>
      <p:pic>
        <p:nvPicPr>
          <p:cNvPr id="9" name="Picture 8">
            <a:extLst>
              <a:ext uri="{FF2B5EF4-FFF2-40B4-BE49-F238E27FC236}">
                <a16:creationId xmlns:a16="http://schemas.microsoft.com/office/drawing/2014/main" id="{04177906-F080-44F6-91B7-192DFAAF4EC3}"/>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527636" y="218034"/>
            <a:ext cx="1201016" cy="249958"/>
          </a:xfrm>
          <a:prstGeom prst="rect">
            <a:avLst/>
          </a:prstGeom>
        </p:spPr>
      </p:pic>
    </p:spTree>
    <p:extLst>
      <p:ext uri="{BB962C8B-B14F-4D97-AF65-F5344CB8AC3E}">
        <p14:creationId xmlns:p14="http://schemas.microsoft.com/office/powerpoint/2010/main" val="1181451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op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2867676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5" name="Object 4" hidden="1">
                        <a:extLst>
                          <a:ext uri="{FF2B5EF4-FFF2-40B4-BE49-F238E27FC236}">
                            <a16:creationId xmlns:a16="http://schemas.microsoft.com/office/drawing/2014/main" id="{B2D7514F-25FA-4E78-87EA-9310B631553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416052" y="1706565"/>
            <a:ext cx="2859786" cy="677108"/>
          </a:xfrm>
        </p:spPr>
        <p:txBody>
          <a:bodyPr anchor="t">
            <a:noAutofit/>
          </a:bodyPr>
          <a:lstStyle>
            <a:lvl1pPr>
              <a:defRPr>
                <a:ln w="6350" cap="flat">
                  <a:noFill/>
                  <a:miter lim="800000"/>
                </a:ln>
              </a:defRPr>
            </a:lvl1pPr>
          </a:lstStyle>
          <a:p>
            <a:r>
              <a:rPr lang="en-US" dirty="0"/>
              <a:t>Click to edit Master title style</a:t>
            </a:r>
          </a:p>
        </p:txBody>
      </p:sp>
      <p:sp>
        <p:nvSpPr>
          <p:cNvPr id="7" name="1. On-page tracker">
            <a:extLst>
              <a:ext uri="{FF2B5EF4-FFF2-40B4-BE49-F238E27FC236}">
                <a16:creationId xmlns:a16="http://schemas.microsoft.com/office/drawing/2014/main" id="{DBFD452A-7576-4F46-8665-D1DE023BA0B0}"/>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5. Source" hidden="1">
            <a:extLst>
              <a:ext uri="{FF2B5EF4-FFF2-40B4-BE49-F238E27FC236}">
                <a16:creationId xmlns:a16="http://schemas.microsoft.com/office/drawing/2014/main" id="{7BA73CB9-962B-4137-8383-FBBB283B797A}"/>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9" name="Slide Number">
            <a:extLst>
              <a:ext uri="{FF2B5EF4-FFF2-40B4-BE49-F238E27FC236}">
                <a16:creationId xmlns:a16="http://schemas.microsoft.com/office/drawing/2014/main" id="{173B8BDE-F798-4DB4-988C-78360FDED8B1}"/>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289699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2103652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A0DBE987-0F9C-41F2-B641-79BDE667CF8C}"/>
              </a:ext>
            </a:extLst>
          </p:cNvPr>
          <p:cNvPicPr>
            <a:picLocks noChangeAspect="1"/>
          </p:cNvPicPr>
          <p:nvPr userDrawn="1"/>
        </p:nvPicPr>
        <p:blipFill>
          <a:blip r:embed="rId9"/>
          <a:stretch>
            <a:fillRect/>
          </a:stretch>
        </p:blipFill>
        <p:spPr bwMode="ltGray">
          <a:xfrm>
            <a:off x="0" y="0"/>
            <a:ext cx="9144000" cy="6768144"/>
          </a:xfrm>
          <a:prstGeom prst="rect">
            <a:avLst/>
          </a:prstGeom>
        </p:spPr>
      </p:pic>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3"/>
            </p:custDataLst>
          </p:nvPr>
        </p:nvSpPr>
        <p:spPr bwMode="ltGray">
          <a:xfrm>
            <a:off x="412114" y="3899356"/>
            <a:ext cx="52485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solidFill>
                  <a:schemeClr val="bg1"/>
                </a:solidFill>
              </a:defRPr>
            </a:lvl1pPr>
          </a:lstStyle>
          <a:p>
            <a:pPr lvl="0">
              <a:buNone/>
            </a:pPr>
            <a:r>
              <a:rPr lang="en-US" dirty="0"/>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4"/>
            </p:custDataLst>
          </p:nvPr>
        </p:nvSpPr>
        <p:spPr bwMode="ltGray">
          <a:xfrm>
            <a:off x="412114" y="2840762"/>
            <a:ext cx="524853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solidFill>
                  <a:schemeClr val="bg1"/>
                </a:solidFill>
              </a:defRPr>
            </a:lvl1pPr>
          </a:lstStyle>
          <a:p>
            <a:pPr lvl="0">
              <a:buNone/>
            </a:pPr>
            <a:r>
              <a:rPr lang="en-US"/>
              <a:t>Click to edit Master subtitle style</a:t>
            </a:r>
            <a:endParaRPr lang="en-US" dirty="0"/>
          </a:p>
        </p:txBody>
      </p:sp>
      <p:sp>
        <p:nvSpPr>
          <p:cNvPr id="13" name="Title">
            <a:extLst>
              <a:ext uri="{FF2B5EF4-FFF2-40B4-BE49-F238E27FC236}">
                <a16:creationId xmlns:a16="http://schemas.microsoft.com/office/drawing/2014/main" id="{14DBF1FD-6C25-4E00-ACAB-F60F35C9625C}"/>
              </a:ext>
            </a:extLst>
          </p:cNvPr>
          <p:cNvSpPr>
            <a:spLocks noGrp="1"/>
          </p:cNvSpPr>
          <p:nvPr>
            <p:ph type="title"/>
            <p:custDataLst>
              <p:tags r:id="rId5"/>
            </p:custDataLst>
          </p:nvPr>
        </p:nvSpPr>
        <p:spPr bwMode="ltGray">
          <a:xfrm>
            <a:off x="412114" y="981948"/>
            <a:ext cx="5249777" cy="104644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3400" dirty="0">
                <a:solidFill>
                  <a:schemeClr val="bg1"/>
                </a:solidFill>
              </a:defRPr>
            </a:lvl1pPr>
          </a:lstStyle>
          <a:p>
            <a:pPr lvl="0"/>
            <a:r>
              <a:rPr lang="en-US"/>
              <a:t>Click to edit Master title style</a:t>
            </a:r>
            <a:endParaRPr lang="en-US" dirty="0"/>
          </a:p>
        </p:txBody>
      </p:sp>
      <p:pic>
        <p:nvPicPr>
          <p:cNvPr id="9" name="Picture 2" descr="Parent Company for TXU Energy and Luminant Announces Corporate Rebranding  as Vistra Energy">
            <a:extLst>
              <a:ext uri="{FF2B5EF4-FFF2-40B4-BE49-F238E27FC236}">
                <a16:creationId xmlns:a16="http://schemas.microsoft.com/office/drawing/2014/main" id="{C370C394-F9E4-4CE4-8E8A-3DE2877648F8}"/>
              </a:ext>
            </a:extLst>
          </p:cNvPr>
          <p:cNvPicPr>
            <a:picLocks noChangeAspect="1" noChangeArrowheads="1"/>
          </p:cNvPicPr>
          <p:nvPr userDrawn="1"/>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3482111" y="5872669"/>
            <a:ext cx="2179780" cy="45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433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extLst>
              <p:ext uri="{D42A27DB-BD31-4B8C-83A1-F6EECF244321}">
                <p14:modId xmlns:p14="http://schemas.microsoft.com/office/powerpoint/2010/main" val="474075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416052" y="534526"/>
            <a:ext cx="694994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4"/>
            </p:custDataLst>
          </p:nvPr>
        </p:nvSpPr>
        <p:spPr>
          <a:xfrm>
            <a:off x="416052" y="173736"/>
            <a:ext cx="694994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Slide Number">
            <a:extLst>
              <a:ext uri="{FF2B5EF4-FFF2-40B4-BE49-F238E27FC236}">
                <a16:creationId xmlns:a16="http://schemas.microsoft.com/office/drawing/2014/main" id="{12676497-8224-44C1-97D2-E25EEF3F3588}"/>
              </a:ext>
            </a:extLst>
          </p:cNvPr>
          <p:cNvSpPr>
            <a:spLocks noChangeArrowheads="1"/>
          </p:cNvSpPr>
          <p:nvPr userDrawn="1">
            <p:custDataLst>
              <p:tags r:id="rId7"/>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3407916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2218057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5" name="Object 4" hidden="1">
                        <a:extLst>
                          <a:ext uri="{FF2B5EF4-FFF2-40B4-BE49-F238E27FC236}">
                            <a16:creationId xmlns:a16="http://schemas.microsoft.com/office/drawing/2014/main" id="{B2D7514F-25FA-4E78-87EA-9310B631553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416052" y="1706565"/>
            <a:ext cx="2859786" cy="677108"/>
          </a:xfrm>
        </p:spPr>
        <p:txBody>
          <a:bodyPr anchor="t">
            <a:noAutofit/>
          </a:bodyPr>
          <a:lstStyle>
            <a:lvl1pPr>
              <a:defRPr>
                <a:ln w="6350" cap="flat">
                  <a:noFill/>
                  <a:miter lim="800000"/>
                </a:ln>
              </a:defRPr>
            </a:lvl1pPr>
          </a:lstStyle>
          <a:p>
            <a:r>
              <a:rPr lang="en-US"/>
              <a:t>Click to edit Master title style</a:t>
            </a:r>
            <a:endParaRPr lang="en-US" dirty="0"/>
          </a:p>
        </p:txBody>
      </p:sp>
      <p:sp>
        <p:nvSpPr>
          <p:cNvPr id="7" name="1. On-page tracker">
            <a:extLst>
              <a:ext uri="{FF2B5EF4-FFF2-40B4-BE49-F238E27FC236}">
                <a16:creationId xmlns:a16="http://schemas.microsoft.com/office/drawing/2014/main" id="{DBFD452A-7576-4F46-8665-D1DE023BA0B0}"/>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5. Source" hidden="1">
            <a:extLst>
              <a:ext uri="{FF2B5EF4-FFF2-40B4-BE49-F238E27FC236}">
                <a16:creationId xmlns:a16="http://schemas.microsoft.com/office/drawing/2014/main" id="{7BA73CB9-962B-4137-8383-FBBB283B797A}"/>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9" name="Slide Number">
            <a:extLst>
              <a:ext uri="{FF2B5EF4-FFF2-40B4-BE49-F238E27FC236}">
                <a16:creationId xmlns:a16="http://schemas.microsoft.com/office/drawing/2014/main" id="{173B8BDE-F798-4DB4-988C-78360FDED8B1}"/>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020068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1492794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F2127110-9E20-4E63-ACC1-B73E30E4EFC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1. On-page tracker">
            <a:extLst>
              <a:ext uri="{FF2B5EF4-FFF2-40B4-BE49-F238E27FC236}">
                <a16:creationId xmlns:a16="http://schemas.microsoft.com/office/drawing/2014/main" id="{34C43707-243A-4B82-A433-3D76C6C44F98}"/>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5. Source" hidden="1">
            <a:extLst>
              <a:ext uri="{FF2B5EF4-FFF2-40B4-BE49-F238E27FC236}">
                <a16:creationId xmlns:a16="http://schemas.microsoft.com/office/drawing/2014/main" id="{B68EEAB1-E242-47E1-AECE-EC359A1896B7}"/>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10" name="Slide Number">
            <a:extLst>
              <a:ext uri="{FF2B5EF4-FFF2-40B4-BE49-F238E27FC236}">
                <a16:creationId xmlns:a16="http://schemas.microsoft.com/office/drawing/2014/main" id="{02C2F721-E4E6-40E0-A0E0-5303C57EE267}"/>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2941534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2938202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B64C1E13-A592-4D25-8B54-598D82186FA6}"/>
              </a:ext>
            </a:extLst>
          </p:cNvPr>
          <p:cNvPicPr>
            <a:picLocks noChangeAspect="1"/>
          </p:cNvPicPr>
          <p:nvPr userDrawn="1"/>
        </p:nvPicPr>
        <p:blipFill rotWithShape="1">
          <a:blip r:embed="rId11"/>
          <a:srcRect l="471" t="46665"/>
          <a:stretch/>
        </p:blipFill>
        <p:spPr bwMode="ltGray">
          <a:xfrm>
            <a:off x="0" y="3205018"/>
            <a:ext cx="9144000" cy="3663123"/>
          </a:xfrm>
          <a:prstGeom prst="rect">
            <a:avLst/>
          </a:prstGeom>
        </p:spPr>
      </p:pic>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2. Slide Title">
            <a:extLst>
              <a:ext uri="{FF2B5EF4-FFF2-40B4-BE49-F238E27FC236}">
                <a16:creationId xmlns:a16="http://schemas.microsoft.com/office/drawing/2014/main" id="{E95CB001-7CF4-4447-85B2-B918C51B157F}"/>
              </a:ext>
            </a:extLst>
          </p:cNvPr>
          <p:cNvSpPr>
            <a:spLocks noGrp="1"/>
          </p:cNvSpPr>
          <p:nvPr>
            <p:ph type="title"/>
            <p:custDataLst>
              <p:tags r:id="rId3"/>
            </p:custDataLst>
          </p:nvPr>
        </p:nvSpPr>
        <p:spPr>
          <a:xfrm>
            <a:off x="416052" y="1401123"/>
            <a:ext cx="8311896" cy="512064"/>
          </a:xfrm>
        </p:spPr>
        <p:txBody>
          <a:bodyPr vert="horz" anchor="ctr"/>
          <a:lstStyle>
            <a:lvl1pPr algn="ctr">
              <a:defRPr sz="3200"/>
            </a:lvl1pPr>
          </a:lstStyle>
          <a:p>
            <a:r>
              <a:rPr lang="en-US"/>
              <a:t>Click to edit Master title style</a:t>
            </a:r>
            <a:endParaRPr lang="en-US" dirty="0"/>
          </a:p>
        </p:txBody>
      </p:sp>
      <p:sp>
        <p:nvSpPr>
          <p:cNvPr id="8" name="1. On-page tracker">
            <a:extLst>
              <a:ext uri="{FF2B5EF4-FFF2-40B4-BE49-F238E27FC236}">
                <a16:creationId xmlns:a16="http://schemas.microsoft.com/office/drawing/2014/main" id="{AEC1D3AA-53C7-47C5-BE66-9A4E2FBA25E7}"/>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5. Source" hidden="1">
            <a:extLst>
              <a:ext uri="{FF2B5EF4-FFF2-40B4-BE49-F238E27FC236}">
                <a16:creationId xmlns:a16="http://schemas.microsoft.com/office/drawing/2014/main" id="{05F1B99E-2D30-4017-A92C-EA775D75C449}"/>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11" name="Slide Number">
            <a:extLst>
              <a:ext uri="{FF2B5EF4-FFF2-40B4-BE49-F238E27FC236}">
                <a16:creationId xmlns:a16="http://schemas.microsoft.com/office/drawing/2014/main" id="{7C8C16B6-2B50-4D47-B99E-C4187A26AF15}"/>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pic>
        <p:nvPicPr>
          <p:cNvPr id="20" name="Picture 2" descr="Parent Company for TXU Energy and Luminant Announces Corporate Rebranding  as Vistra Energy">
            <a:extLst>
              <a:ext uri="{FF2B5EF4-FFF2-40B4-BE49-F238E27FC236}">
                <a16:creationId xmlns:a16="http://schemas.microsoft.com/office/drawing/2014/main" id="{D4E0EBA6-174C-4EFA-9760-1A527665F231}"/>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
        <p:nvSpPr>
          <p:cNvPr id="22" name="3. Subtitle">
            <a:extLst>
              <a:ext uri="{FF2B5EF4-FFF2-40B4-BE49-F238E27FC236}">
                <a16:creationId xmlns:a16="http://schemas.microsoft.com/office/drawing/2014/main" id="{5E029662-9FF0-4C5C-9D71-AA4AA42250AA}"/>
              </a:ext>
            </a:extLst>
          </p:cNvPr>
          <p:cNvSpPr>
            <a:spLocks noGrp="1"/>
          </p:cNvSpPr>
          <p:nvPr>
            <p:ph type="subTitle" idx="1" hasCustomPrompt="1"/>
            <p:custDataLst>
              <p:tags r:id="rId7"/>
            </p:custDataLst>
          </p:nvPr>
        </p:nvSpPr>
        <p:spPr bwMode="auto">
          <a:xfrm>
            <a:off x="1129284" y="4622385"/>
            <a:ext cx="6885432" cy="369332"/>
          </a:xfrm>
          <a:prstGeom prst="rect">
            <a:avLst/>
          </a:prstGeom>
        </p:spPr>
        <p:txBody>
          <a:bodyPr wrap="square" lIns="0" tIns="0" rIns="0" bIns="0">
            <a:spAutoFit/>
          </a:bodyPr>
          <a:lstStyle>
            <a:lvl1pPr marL="0" indent="0" algn="ctr">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Tree>
    <p:extLst>
      <p:ext uri="{BB962C8B-B14F-4D97-AF65-F5344CB8AC3E}">
        <p14:creationId xmlns:p14="http://schemas.microsoft.com/office/powerpoint/2010/main" val="211612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1772258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p:custDataLst>
              <p:tags r:id="rId3"/>
            </p:custDataLst>
          </p:nvPr>
        </p:nvSpPr>
        <p:spPr>
          <a:xfrm>
            <a:off x="1129284" y="3629229"/>
            <a:ext cx="6885432" cy="377219"/>
          </a:xfrm>
        </p:spPr>
        <p:txBody>
          <a:bodyPr anchor="ctr" anchorCtr="0">
            <a:spAutoFit/>
          </a:bodyPr>
          <a:lstStyle>
            <a:lvl1pPr>
              <a:lnSpc>
                <a:spcPct val="105000"/>
              </a:lnSpc>
              <a:defRPr sz="2500"/>
            </a:lvl1pPr>
          </a:lstStyle>
          <a:p>
            <a:r>
              <a:rPr lang="en-US"/>
              <a:t>Click to edit Master title style</a:t>
            </a:r>
            <a:endParaRPr lang="en-US" dirty="0"/>
          </a:p>
        </p:txBody>
      </p:sp>
      <p:sp>
        <p:nvSpPr>
          <p:cNvPr id="9" name="3. Subtitle">
            <a:extLst>
              <a:ext uri="{FF2B5EF4-FFF2-40B4-BE49-F238E27FC236}">
                <a16:creationId xmlns:a16="http://schemas.microsoft.com/office/drawing/2014/main" id="{F7A9E095-FC96-4C0B-867D-6BB4938E7CFE}"/>
              </a:ext>
            </a:extLst>
          </p:cNvPr>
          <p:cNvSpPr>
            <a:spLocks noGrp="1"/>
          </p:cNvSpPr>
          <p:nvPr>
            <p:ph type="subTitle" idx="1" hasCustomPrompt="1"/>
            <p:custDataLst>
              <p:tags r:id="rId4"/>
            </p:custDataLst>
          </p:nvPr>
        </p:nvSpPr>
        <p:spPr>
          <a:xfrm>
            <a:off x="1129284" y="4284630"/>
            <a:ext cx="6885432" cy="276999"/>
          </a:xfrm>
          <a:prstGeom prst="rect">
            <a:avLst/>
          </a:prstGeom>
        </p:spPr>
        <p:txBody>
          <a:bodyPr wrap="square" lIns="0" tIns="0" rIns="0" bIns="0">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7" name="1. On-page tracker">
            <a:extLst>
              <a:ext uri="{FF2B5EF4-FFF2-40B4-BE49-F238E27FC236}">
                <a16:creationId xmlns:a16="http://schemas.microsoft.com/office/drawing/2014/main" id="{790D93CF-2194-425F-AAE7-7E95E0D41D2B}"/>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2" name="5. Source" hidden="1">
            <a:extLst>
              <a:ext uri="{FF2B5EF4-FFF2-40B4-BE49-F238E27FC236}">
                <a16:creationId xmlns:a16="http://schemas.microsoft.com/office/drawing/2014/main" id="{8BDE75BA-8263-4310-A137-4D00078386F4}"/>
              </a:ext>
            </a:extLst>
          </p:cNvPr>
          <p:cNvSpPr txBox="1"/>
          <p:nvPr userDrawn="1">
            <p:custDataLst>
              <p:tags r:id="rId6"/>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13" name="Slide Number">
            <a:extLst>
              <a:ext uri="{FF2B5EF4-FFF2-40B4-BE49-F238E27FC236}">
                <a16:creationId xmlns:a16="http://schemas.microsoft.com/office/drawing/2014/main" id="{116E868D-C48F-427E-8C97-0DE07C3C5A68}"/>
              </a:ext>
            </a:extLst>
          </p:cNvPr>
          <p:cNvSpPr>
            <a:spLocks noChangeArrowheads="1"/>
          </p:cNvSpPr>
          <p:nvPr userDrawn="1">
            <p:custDataLst>
              <p:tags r:id="rId7"/>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4540668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3643520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auto">
          <a:xfrm>
            <a:off x="2560320" y="0"/>
            <a:ext cx="6583680" cy="6858000"/>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6" name="1. On-page tracker">
            <a:extLst>
              <a:ext uri="{FF2B5EF4-FFF2-40B4-BE49-F238E27FC236}">
                <a16:creationId xmlns:a16="http://schemas.microsoft.com/office/drawing/2014/main" id="{B4346E96-C3E8-46FB-BCEE-337A16EDA729}"/>
              </a:ext>
            </a:extLst>
          </p:cNvPr>
          <p:cNvSpPr>
            <a:spLocks noGrp="1"/>
          </p:cNvSpPr>
          <p:nvPr>
            <p:ph type="body" sz="quarter" idx="10" hasCustomPrompt="1"/>
            <p:custDataLst>
              <p:tags r:id="rId4"/>
            </p:custDataLst>
          </p:nvPr>
        </p:nvSpPr>
        <p:spPr>
          <a:xfrm>
            <a:off x="416052" y="41597"/>
            <a:ext cx="1885950"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E3A7A17A-7264-4CB6-BEBA-3DA31FC9D8E5}"/>
              </a:ext>
            </a:extLst>
          </p:cNvPr>
          <p:cNvSpPr>
            <a:spLocks noGrp="1"/>
          </p:cNvSpPr>
          <p:nvPr>
            <p:ph type="title"/>
            <p:custDataLst>
              <p:tags r:id="rId5"/>
            </p:custDataLst>
          </p:nvPr>
        </p:nvSpPr>
        <p:spPr>
          <a:xfrm>
            <a:off x="416052" y="2502261"/>
            <a:ext cx="1885950" cy="1015663"/>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11" name="3. Subtitle">
            <a:extLst>
              <a:ext uri="{FF2B5EF4-FFF2-40B4-BE49-F238E27FC236}">
                <a16:creationId xmlns:a16="http://schemas.microsoft.com/office/drawing/2014/main" id="{B549B1F6-9ABB-4261-B178-3A39897B7434}"/>
              </a:ext>
            </a:extLst>
          </p:cNvPr>
          <p:cNvSpPr>
            <a:spLocks noGrp="1"/>
          </p:cNvSpPr>
          <p:nvPr>
            <p:ph type="subTitle" idx="1"/>
            <p:custDataLst>
              <p:tags r:id="rId6"/>
            </p:custDataLst>
          </p:nvPr>
        </p:nvSpPr>
        <p:spPr>
          <a:xfrm>
            <a:off x="416052" y="3636552"/>
            <a:ext cx="1885950" cy="492443"/>
          </a:xfrm>
          <a:prstGeom prst="rect">
            <a:avLst/>
          </a:prstGeom>
        </p:spPr>
        <p:txBody>
          <a:bodyPr wrap="square" lIns="0" tIns="0" rIns="0" bIns="0">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2" name="5. Source" hidden="1">
            <a:extLst>
              <a:ext uri="{FF2B5EF4-FFF2-40B4-BE49-F238E27FC236}">
                <a16:creationId xmlns:a16="http://schemas.microsoft.com/office/drawing/2014/main" id="{64D9D495-52A7-412A-AC54-B70BCBDEF2C3}"/>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3" name="Slide Number">
            <a:extLst>
              <a:ext uri="{FF2B5EF4-FFF2-40B4-BE49-F238E27FC236}">
                <a16:creationId xmlns:a16="http://schemas.microsoft.com/office/drawing/2014/main" id="{930B370C-5DC4-47E7-8401-4E03950D1AB4}"/>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4" name="Picture 2" descr="Parent Company for TXU Energy and Luminant Announces Corporate Rebranding  as Vistra Energy">
            <a:extLst>
              <a:ext uri="{FF2B5EF4-FFF2-40B4-BE49-F238E27FC236}">
                <a16:creationId xmlns:a16="http://schemas.microsoft.com/office/drawing/2014/main" id="{3B55B342-D869-4AC3-901C-9607763E9A6B}"/>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59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4191663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B64C1E13-A592-4D25-8B54-598D82186FA6}"/>
              </a:ext>
            </a:extLst>
          </p:cNvPr>
          <p:cNvPicPr>
            <a:picLocks noChangeAspect="1"/>
          </p:cNvPicPr>
          <p:nvPr userDrawn="1"/>
        </p:nvPicPr>
        <p:blipFill rotWithShape="1">
          <a:blip r:embed="rId11"/>
          <a:srcRect l="471" t="46665"/>
          <a:stretch/>
        </p:blipFill>
        <p:spPr bwMode="ltGray">
          <a:xfrm>
            <a:off x="0" y="3205018"/>
            <a:ext cx="9144000" cy="3663123"/>
          </a:xfrm>
          <a:prstGeom prst="rect">
            <a:avLst/>
          </a:prstGeom>
        </p:spPr>
      </p:pic>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2. Slide Title">
            <a:extLst>
              <a:ext uri="{FF2B5EF4-FFF2-40B4-BE49-F238E27FC236}">
                <a16:creationId xmlns:a16="http://schemas.microsoft.com/office/drawing/2014/main" id="{E95CB001-7CF4-4447-85B2-B918C51B157F}"/>
              </a:ext>
            </a:extLst>
          </p:cNvPr>
          <p:cNvSpPr>
            <a:spLocks noGrp="1"/>
          </p:cNvSpPr>
          <p:nvPr>
            <p:ph type="title"/>
            <p:custDataLst>
              <p:tags r:id="rId3"/>
            </p:custDataLst>
          </p:nvPr>
        </p:nvSpPr>
        <p:spPr>
          <a:xfrm>
            <a:off x="416052" y="1401123"/>
            <a:ext cx="8311896" cy="512064"/>
          </a:xfrm>
        </p:spPr>
        <p:txBody>
          <a:bodyPr vert="horz" anchor="ctr"/>
          <a:lstStyle>
            <a:lvl1pPr algn="ctr">
              <a:defRPr sz="3200"/>
            </a:lvl1pPr>
          </a:lstStyle>
          <a:p>
            <a:r>
              <a:rPr lang="en-US"/>
              <a:t>Click to edit Master title style</a:t>
            </a:r>
            <a:endParaRPr lang="en-US" dirty="0"/>
          </a:p>
        </p:txBody>
      </p:sp>
      <p:sp>
        <p:nvSpPr>
          <p:cNvPr id="8" name="1. On-page tracker">
            <a:extLst>
              <a:ext uri="{FF2B5EF4-FFF2-40B4-BE49-F238E27FC236}">
                <a16:creationId xmlns:a16="http://schemas.microsoft.com/office/drawing/2014/main" id="{AEC1D3AA-53C7-47C5-BE66-9A4E2FBA25E7}"/>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5. Source" hidden="1">
            <a:extLst>
              <a:ext uri="{FF2B5EF4-FFF2-40B4-BE49-F238E27FC236}">
                <a16:creationId xmlns:a16="http://schemas.microsoft.com/office/drawing/2014/main" id="{05F1B99E-2D30-4017-A92C-EA775D75C449}"/>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11" name="Slide Number">
            <a:extLst>
              <a:ext uri="{FF2B5EF4-FFF2-40B4-BE49-F238E27FC236}">
                <a16:creationId xmlns:a16="http://schemas.microsoft.com/office/drawing/2014/main" id="{7C8C16B6-2B50-4D47-B99E-C4187A26AF15}"/>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pic>
        <p:nvPicPr>
          <p:cNvPr id="20" name="Picture 2" descr="Parent Company for TXU Energy and Luminant Announces Corporate Rebranding  as Vistra Energy">
            <a:extLst>
              <a:ext uri="{FF2B5EF4-FFF2-40B4-BE49-F238E27FC236}">
                <a16:creationId xmlns:a16="http://schemas.microsoft.com/office/drawing/2014/main" id="{D4E0EBA6-174C-4EFA-9760-1A527665F231}"/>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
        <p:nvSpPr>
          <p:cNvPr id="22" name="3. Subtitle">
            <a:extLst>
              <a:ext uri="{FF2B5EF4-FFF2-40B4-BE49-F238E27FC236}">
                <a16:creationId xmlns:a16="http://schemas.microsoft.com/office/drawing/2014/main" id="{5E029662-9FF0-4C5C-9D71-AA4AA42250AA}"/>
              </a:ext>
            </a:extLst>
          </p:cNvPr>
          <p:cNvSpPr>
            <a:spLocks noGrp="1"/>
          </p:cNvSpPr>
          <p:nvPr>
            <p:ph type="subTitle" idx="1" hasCustomPrompt="1"/>
            <p:custDataLst>
              <p:tags r:id="rId7"/>
            </p:custDataLst>
          </p:nvPr>
        </p:nvSpPr>
        <p:spPr bwMode="auto">
          <a:xfrm>
            <a:off x="1129284" y="4622385"/>
            <a:ext cx="6885432" cy="369332"/>
          </a:xfrm>
          <a:prstGeom prst="rect">
            <a:avLst/>
          </a:prstGeom>
        </p:spPr>
        <p:txBody>
          <a:bodyPr wrap="square" lIns="0" tIns="0" rIns="0" bIns="0">
            <a:spAutoFit/>
          </a:bodyPr>
          <a:lstStyle>
            <a:lvl1pPr marL="0" indent="0" algn="ctr">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Tree>
    <p:extLst>
      <p:ext uri="{BB962C8B-B14F-4D97-AF65-F5344CB8AC3E}">
        <p14:creationId xmlns:p14="http://schemas.microsoft.com/office/powerpoint/2010/main" val="2497063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2404357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 name="2. Slide Title">
            <a:extLst>
              <a:ext uri="{FF2B5EF4-FFF2-40B4-BE49-F238E27FC236}">
                <a16:creationId xmlns:a16="http://schemas.microsoft.com/office/drawing/2014/main" id="{7651B55C-2BB4-4B97-AB75-E0B9805CD7FB}"/>
              </a:ext>
            </a:extLst>
          </p:cNvPr>
          <p:cNvSpPr>
            <a:spLocks noGrp="1"/>
          </p:cNvSpPr>
          <p:nvPr>
            <p:ph type="title"/>
            <p:custDataLst>
              <p:tags r:id="rId4"/>
            </p:custDataLst>
          </p:nvPr>
        </p:nvSpPr>
        <p:spPr>
          <a:xfrm>
            <a:off x="416052" y="2840816"/>
            <a:ext cx="2607005" cy="677108"/>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16" name="3. Subtitle">
            <a:extLst>
              <a:ext uri="{FF2B5EF4-FFF2-40B4-BE49-F238E27FC236}">
                <a16:creationId xmlns:a16="http://schemas.microsoft.com/office/drawing/2014/main" id="{B6625F33-AC09-42F0-937C-EF28C6A64BF2}"/>
              </a:ext>
            </a:extLst>
          </p:cNvPr>
          <p:cNvSpPr>
            <a:spLocks noGrp="1"/>
          </p:cNvSpPr>
          <p:nvPr>
            <p:ph type="subTitle" idx="1"/>
            <p:custDataLst>
              <p:tags r:id="rId5"/>
            </p:custDataLst>
          </p:nvPr>
        </p:nvSpPr>
        <p:spPr>
          <a:xfrm>
            <a:off x="416052" y="3636552"/>
            <a:ext cx="2607005" cy="492443"/>
          </a:xfrm>
          <a:prstGeom prst="rect">
            <a:avLst/>
          </a:prstGeom>
        </p:spPr>
        <p:txBody>
          <a:bodyPr wrap="square" lIns="0" tIns="0" rIns="0" bIns="0">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7" name="1. On-page tracker">
            <a:extLst>
              <a:ext uri="{FF2B5EF4-FFF2-40B4-BE49-F238E27FC236}">
                <a16:creationId xmlns:a16="http://schemas.microsoft.com/office/drawing/2014/main" id="{77E60046-B0F2-4032-B67C-0B786DF6D725}"/>
              </a:ext>
            </a:extLst>
          </p:cNvPr>
          <p:cNvSpPr>
            <a:spLocks noGrp="1"/>
          </p:cNvSpPr>
          <p:nvPr>
            <p:ph type="body" sz="quarter" idx="10" hasCustomPrompt="1"/>
            <p:custDataLst>
              <p:tags r:id="rId6"/>
            </p:custDataLst>
          </p:nvPr>
        </p:nvSpPr>
        <p:spPr>
          <a:xfrm>
            <a:off x="416052" y="41597"/>
            <a:ext cx="2599182"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5. Source" hidden="1">
            <a:extLst>
              <a:ext uri="{FF2B5EF4-FFF2-40B4-BE49-F238E27FC236}">
                <a16:creationId xmlns:a16="http://schemas.microsoft.com/office/drawing/2014/main" id="{55E0AE5C-F613-4559-962D-02BD0D2A1907}"/>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1" name="Slide Number">
            <a:extLst>
              <a:ext uri="{FF2B5EF4-FFF2-40B4-BE49-F238E27FC236}">
                <a16:creationId xmlns:a16="http://schemas.microsoft.com/office/drawing/2014/main" id="{424B514A-6DC2-4543-99D0-4F814BB85A4E}"/>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2" name="Picture 2" descr="Parent Company for TXU Energy and Luminant Announces Corporate Rebranding  as Vistra Energy">
            <a:extLst>
              <a:ext uri="{FF2B5EF4-FFF2-40B4-BE49-F238E27FC236}">
                <a16:creationId xmlns:a16="http://schemas.microsoft.com/office/drawing/2014/main" id="{287FE1BC-EDED-4387-BF10-4973608CB930}"/>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0499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1306559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auto">
          <a:xfrm>
            <a:off x="4569714" y="0"/>
            <a:ext cx="4574286" cy="6858000"/>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1" name="2. Slide Title">
            <a:extLst>
              <a:ext uri="{FF2B5EF4-FFF2-40B4-BE49-F238E27FC236}">
                <a16:creationId xmlns:a16="http://schemas.microsoft.com/office/drawing/2014/main" id="{2B0F6C8D-341F-4814-96BB-29FC10D2EF54}"/>
              </a:ext>
            </a:extLst>
          </p:cNvPr>
          <p:cNvSpPr>
            <a:spLocks noGrp="1"/>
          </p:cNvSpPr>
          <p:nvPr>
            <p:ph type="title"/>
            <p:custDataLst>
              <p:tags r:id="rId4"/>
            </p:custDataLst>
          </p:nvPr>
        </p:nvSpPr>
        <p:spPr>
          <a:xfrm>
            <a:off x="416368" y="172212"/>
            <a:ext cx="3799016" cy="731520"/>
          </a:xfrm>
        </p:spPr>
        <p:txBody>
          <a:bodyPr/>
          <a:lstStyle/>
          <a:p>
            <a:r>
              <a:rPr lang="en-US"/>
              <a:t>Click to edit Master title style</a:t>
            </a:r>
            <a:endParaRPr lang="en-US" dirty="0"/>
          </a:p>
        </p:txBody>
      </p:sp>
      <p:sp>
        <p:nvSpPr>
          <p:cNvPr id="22" name="3. Subtitle">
            <a:extLst>
              <a:ext uri="{FF2B5EF4-FFF2-40B4-BE49-F238E27FC236}">
                <a16:creationId xmlns:a16="http://schemas.microsoft.com/office/drawing/2014/main" id="{B572EDC7-C71E-4653-8B45-98200D2A2406}"/>
              </a:ext>
            </a:extLst>
          </p:cNvPr>
          <p:cNvSpPr>
            <a:spLocks noGrp="1"/>
          </p:cNvSpPr>
          <p:nvPr>
            <p:ph type="subTitle" idx="1"/>
            <p:custDataLst>
              <p:tags r:id="rId5"/>
            </p:custDataLst>
          </p:nvPr>
        </p:nvSpPr>
        <p:spPr>
          <a:xfrm>
            <a:off x="416052" y="534526"/>
            <a:ext cx="379901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1. On-page tracker">
            <a:extLst>
              <a:ext uri="{FF2B5EF4-FFF2-40B4-BE49-F238E27FC236}">
                <a16:creationId xmlns:a16="http://schemas.microsoft.com/office/drawing/2014/main" id="{3EBEC487-E203-4501-B74B-20A195B61480}"/>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5. Source" hidden="1">
            <a:extLst>
              <a:ext uri="{FF2B5EF4-FFF2-40B4-BE49-F238E27FC236}">
                <a16:creationId xmlns:a16="http://schemas.microsoft.com/office/drawing/2014/main" id="{361C2E8E-13F4-4F6A-AB54-06A165ACD2DF}"/>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1" name="Slide Number">
            <a:extLst>
              <a:ext uri="{FF2B5EF4-FFF2-40B4-BE49-F238E27FC236}">
                <a16:creationId xmlns:a16="http://schemas.microsoft.com/office/drawing/2014/main" id="{491E5792-AC4A-4C8D-9DA4-DB44858F8423}"/>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2" name="Picture 2" descr="Parent Company for TXU Energy and Luminant Announces Corporate Rebranding  as Vistra Energy">
            <a:extLst>
              <a:ext uri="{FF2B5EF4-FFF2-40B4-BE49-F238E27FC236}">
                <a16:creationId xmlns:a16="http://schemas.microsoft.com/office/drawing/2014/main" id="{52D4E8F9-D027-4EAC-834B-63B00A0085D5}"/>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889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2080548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auto">
          <a:xfrm>
            <a:off x="5872734" y="0"/>
            <a:ext cx="3271266" cy="6858000"/>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2. Slide Title">
            <a:extLst>
              <a:ext uri="{FF2B5EF4-FFF2-40B4-BE49-F238E27FC236}">
                <a16:creationId xmlns:a16="http://schemas.microsoft.com/office/drawing/2014/main" id="{33FF5EC3-46BD-46CE-A648-E0D5BD8A7955}"/>
              </a:ext>
            </a:extLst>
          </p:cNvPr>
          <p:cNvSpPr>
            <a:spLocks noGrp="1"/>
          </p:cNvSpPr>
          <p:nvPr>
            <p:ph type="title"/>
            <p:custDataLst>
              <p:tags r:id="rId4"/>
            </p:custDataLst>
          </p:nvPr>
        </p:nvSpPr>
        <p:spPr>
          <a:xfrm>
            <a:off x="416371" y="172212"/>
            <a:ext cx="5225477" cy="338554"/>
          </a:xfrm>
        </p:spPr>
        <p:txBody>
          <a:bodyPr vert="horz">
            <a:spAutoFit/>
          </a:bodyPr>
          <a:lstStyle/>
          <a:p>
            <a:r>
              <a:rPr lang="en-US"/>
              <a:t>Click to edit Master title style</a:t>
            </a:r>
            <a:endParaRPr lang="en-US" dirty="0"/>
          </a:p>
        </p:txBody>
      </p:sp>
      <p:sp>
        <p:nvSpPr>
          <p:cNvPr id="25" name="3. Subtitle">
            <a:extLst>
              <a:ext uri="{FF2B5EF4-FFF2-40B4-BE49-F238E27FC236}">
                <a16:creationId xmlns:a16="http://schemas.microsoft.com/office/drawing/2014/main" id="{DE5AF8B1-ED0D-40CB-9EF1-4F440D40AFF1}"/>
              </a:ext>
            </a:extLst>
          </p:cNvPr>
          <p:cNvSpPr>
            <a:spLocks noGrp="1"/>
          </p:cNvSpPr>
          <p:nvPr>
            <p:ph type="subTitle" idx="1"/>
            <p:custDataLst>
              <p:tags r:id="rId5"/>
            </p:custDataLst>
          </p:nvPr>
        </p:nvSpPr>
        <p:spPr>
          <a:xfrm>
            <a:off x="416052" y="534526"/>
            <a:ext cx="5225477"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1. On-page tracker">
            <a:extLst>
              <a:ext uri="{FF2B5EF4-FFF2-40B4-BE49-F238E27FC236}">
                <a16:creationId xmlns:a16="http://schemas.microsoft.com/office/drawing/2014/main" id="{7E37A160-4176-412C-BCA5-D6D484A4786E}"/>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5. Source" hidden="1">
            <a:extLst>
              <a:ext uri="{FF2B5EF4-FFF2-40B4-BE49-F238E27FC236}">
                <a16:creationId xmlns:a16="http://schemas.microsoft.com/office/drawing/2014/main" id="{97D34E66-BC9C-4660-978F-C42566B2CECF}"/>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1" name="Slide Number">
            <a:extLst>
              <a:ext uri="{FF2B5EF4-FFF2-40B4-BE49-F238E27FC236}">
                <a16:creationId xmlns:a16="http://schemas.microsoft.com/office/drawing/2014/main" id="{FA999104-449C-4FFF-BFD3-1FAACFCD1BC6}"/>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2" name="Picture 2" descr="Parent Company for TXU Energy and Luminant Announces Corporate Rebranding  as Vistra Energy">
            <a:extLst>
              <a:ext uri="{FF2B5EF4-FFF2-40B4-BE49-F238E27FC236}">
                <a16:creationId xmlns:a16="http://schemas.microsoft.com/office/drawing/2014/main" id="{78B8B3A1-725C-4A53-9585-2555EE4BB586}"/>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2153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42942107"/>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auto">
          <a:xfrm>
            <a:off x="6586062" y="0"/>
            <a:ext cx="2557938" cy="6858000"/>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416052" y="172212"/>
            <a:ext cx="5939028" cy="338554"/>
          </a:xfrm>
        </p:spPr>
        <p:txBody>
          <a:bodyPr vert="horz">
            <a:spAutoFit/>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416052" y="534526"/>
            <a:ext cx="5939028" cy="246221"/>
          </a:xfrm>
          <a:prstGeom prst="rect">
            <a:avLst/>
          </a:prstGeom>
        </p:spPr>
        <p:txBody>
          <a:bodyPr wrap="square">
            <a:sp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8" name="1. On-page tracker">
            <a:extLst>
              <a:ext uri="{FF2B5EF4-FFF2-40B4-BE49-F238E27FC236}">
                <a16:creationId xmlns:a16="http://schemas.microsoft.com/office/drawing/2014/main" id="{6B35700B-E29E-4473-83F7-428A9BD527F1}"/>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5. Source" hidden="1">
            <a:extLst>
              <a:ext uri="{FF2B5EF4-FFF2-40B4-BE49-F238E27FC236}">
                <a16:creationId xmlns:a16="http://schemas.microsoft.com/office/drawing/2014/main" id="{F103F71A-75D8-4C9C-B6C3-4A64F268499C}"/>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1" name="Slide Number">
            <a:extLst>
              <a:ext uri="{FF2B5EF4-FFF2-40B4-BE49-F238E27FC236}">
                <a16:creationId xmlns:a16="http://schemas.microsoft.com/office/drawing/2014/main" id="{7338E5F7-50D3-4261-ADED-02FF44D56444}"/>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2" name="Picture 2" descr="Parent Company for TXU Energy and Luminant Announces Corporate Rebranding  as Vistra Energy">
            <a:extLst>
              <a:ext uri="{FF2B5EF4-FFF2-40B4-BE49-F238E27FC236}">
                <a16:creationId xmlns:a16="http://schemas.microsoft.com/office/drawing/2014/main" id="{3274EFE7-797A-4F32-8F91-A3DE4F163621}"/>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49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114673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DB083CD8-1DDC-42FF-8451-6C4627E958D9}"/>
              </a:ext>
            </a:extLst>
          </p:cNvPr>
          <p:cNvPicPr>
            <a:picLocks noChangeAspect="1"/>
          </p:cNvPicPr>
          <p:nvPr userDrawn="1"/>
        </p:nvPicPr>
        <p:blipFill rotWithShape="1">
          <a:blip r:embed="rId10"/>
          <a:srcRect l="222" r="250" b="5266"/>
          <a:stretch/>
        </p:blipFill>
        <p:spPr bwMode="ltGray">
          <a:xfrm>
            <a:off x="-1142" y="6500429"/>
            <a:ext cx="9145142" cy="357571"/>
          </a:xfrm>
          <a:prstGeom prst="rect">
            <a:avLst/>
          </a:prstGeom>
        </p:spPr>
      </p:pic>
      <p:pic>
        <p:nvPicPr>
          <p:cNvPr id="14" name="Picture 2" descr="Parent Company for TXU Energy and Luminant Announces Corporate Rebranding  as Vistra Energy">
            <a:extLst>
              <a:ext uri="{FF2B5EF4-FFF2-40B4-BE49-F238E27FC236}">
                <a16:creationId xmlns:a16="http://schemas.microsoft.com/office/drawing/2014/main" id="{98A232E2-BE0F-49DD-B693-274285A343E1}"/>
              </a:ext>
            </a:extLst>
          </p:cNvPr>
          <p:cNvPicPr>
            <a:picLocks noChangeAspect="1" noChangeArrowheads="1"/>
          </p:cNvPicPr>
          <p:nvPr userDrawn="1"/>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1480" y="176776"/>
            <a:ext cx="6949902" cy="338554"/>
          </a:xfrm>
        </p:spPr>
        <p:txBody>
          <a:bodyPr vert="horz" wrap="square">
            <a:spAutoFit/>
          </a:bodyPr>
          <a:lstStyle>
            <a:lvl1pPr algn="l" defTabSz="685783" rtl="0" eaLnBrk="1" latinLnBrk="0" hangingPunct="1">
              <a:lnSpc>
                <a:spcPct val="100000"/>
              </a:lnSpc>
              <a:spcBef>
                <a:spcPct val="0"/>
              </a:spcBef>
              <a:buNone/>
              <a:defRPr lang="en-US" sz="2200" b="1" kern="1200" spc="0" baseline="0" dirty="0">
                <a:ln w="6350" cap="flat">
                  <a:noFill/>
                  <a:miter lim="800000"/>
                </a:ln>
                <a:solidFill>
                  <a:schemeClr val="accent1"/>
                </a:solidFill>
                <a:latin typeface="+mj-lt"/>
                <a:ea typeface="+mj-ea"/>
                <a:cs typeface="+mj-cs"/>
              </a:defRPr>
            </a:lvl1pPr>
          </a:lstStyle>
          <a:p>
            <a:r>
              <a:rPr lang="en-US"/>
              <a:t>Click to edit Master title style</a:t>
            </a:r>
            <a:endParaRPr lang="en-US" dirty="0"/>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5. Source" hidden="1">
            <a:extLst>
              <a:ext uri="{FF2B5EF4-FFF2-40B4-BE49-F238E27FC236}">
                <a16:creationId xmlns:a16="http://schemas.microsoft.com/office/drawing/2014/main" id="{BCB0A26E-6CCD-4D9C-9961-160E88D09022}"/>
              </a:ext>
            </a:extLst>
          </p:cNvPr>
          <p:cNvSpPr txBox="1"/>
          <p:nvPr userDrawn="1">
            <p:custDataLst>
              <p:tags r:id="rId5"/>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9" name="Slide Number">
            <a:extLst>
              <a:ext uri="{FF2B5EF4-FFF2-40B4-BE49-F238E27FC236}">
                <a16:creationId xmlns:a16="http://schemas.microsoft.com/office/drawing/2014/main" id="{30805601-9DED-4914-8125-F05ED3172C22}"/>
              </a:ext>
            </a:extLst>
          </p:cNvPr>
          <p:cNvSpPr>
            <a:spLocks noChangeArrowheads="1"/>
          </p:cNvSpPr>
          <p:nvPr userDrawn="1">
            <p:custDataLst>
              <p:tags r:id="rId6"/>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456803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146062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2"/>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6" name="5. Source" hidden="1">
            <a:extLst>
              <a:ext uri="{FF2B5EF4-FFF2-40B4-BE49-F238E27FC236}">
                <a16:creationId xmlns:a16="http://schemas.microsoft.com/office/drawing/2014/main" id="{D2C4BF0D-9169-4333-BF0B-3FA3B8392E9C}"/>
              </a:ext>
            </a:extLst>
          </p:cNvPr>
          <p:cNvSpPr txBox="1"/>
          <p:nvPr userDrawn="1">
            <p:custDataLst>
              <p:tags r:id="rId3"/>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9" name="Slide Number">
            <a:extLst>
              <a:ext uri="{FF2B5EF4-FFF2-40B4-BE49-F238E27FC236}">
                <a16:creationId xmlns:a16="http://schemas.microsoft.com/office/drawing/2014/main" id="{E14EC595-A214-44C6-A2B4-EF05E5BFFFA7}"/>
              </a:ext>
            </a:extLst>
          </p:cNvPr>
          <p:cNvSpPr>
            <a:spLocks noChangeArrowheads="1"/>
          </p:cNvSpPr>
          <p:nvPr userDrawn="1">
            <p:custDataLst>
              <p:tags r:id="rId4"/>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0" name="Picture 2" descr="Parent Company for TXU Energy and Luminant Announces Corporate Rebranding  as Vistra Energy">
            <a:extLst>
              <a:ext uri="{FF2B5EF4-FFF2-40B4-BE49-F238E27FC236}">
                <a16:creationId xmlns:a16="http://schemas.microsoft.com/office/drawing/2014/main" id="{277AB887-05AD-45B8-A040-29A8E3123ABF}"/>
              </a:ext>
            </a:extLst>
          </p:cNvPr>
          <p:cNvPicPr>
            <a:picLocks noChangeAspect="1" noChangeArrowheads="1"/>
          </p:cNvPicPr>
          <p:nvPr userDrawn="1"/>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2026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1118070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1C6EC4AA-6C84-4EF6-AF4D-BE24FEED67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3" name="Picture 2">
            <a:extLst>
              <a:ext uri="{FF2B5EF4-FFF2-40B4-BE49-F238E27FC236}">
                <a16:creationId xmlns:a16="http://schemas.microsoft.com/office/drawing/2014/main" id="{843D1B0A-028F-4F3D-90DC-8465F176FE75}"/>
              </a:ext>
            </a:extLst>
          </p:cNvPr>
          <p:cNvPicPr>
            <a:picLocks noChangeAspect="1"/>
          </p:cNvPicPr>
          <p:nvPr userDrawn="1"/>
        </p:nvPicPr>
        <p:blipFill>
          <a:blip r:embed="rId6"/>
          <a:stretch>
            <a:fillRect/>
          </a:stretch>
        </p:blipFill>
        <p:spPr bwMode="ltGray">
          <a:xfrm>
            <a:off x="0" y="6422132"/>
            <a:ext cx="9153236" cy="435868"/>
          </a:xfrm>
          <a:prstGeom prst="rect">
            <a:avLst/>
          </a:prstGeom>
        </p:spPr>
      </p:pic>
      <p:pic>
        <p:nvPicPr>
          <p:cNvPr id="9" name="Picture 2" descr="Parent Company for TXU Energy and Luminant Announces Corporate Rebranding  as Vistra Energy">
            <a:extLst>
              <a:ext uri="{FF2B5EF4-FFF2-40B4-BE49-F238E27FC236}">
                <a16:creationId xmlns:a16="http://schemas.microsoft.com/office/drawing/2014/main" id="{DEED6EBD-4910-42FD-B0FC-23B5CE1E1CE0}"/>
              </a:ext>
            </a:extLst>
          </p:cNvPr>
          <p:cNvPicPr>
            <a:picLocks noChangeAspect="1" noChangeArrowheads="1"/>
          </p:cNvPicPr>
          <p:nvPr userDrawn="1"/>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09B51F-442F-40F3-A017-FAD908931CF4}"/>
              </a:ext>
            </a:extLst>
          </p:cNvPr>
          <p:cNvSpPr txBox="1"/>
          <p:nvPr userDrawn="1"/>
        </p:nvSpPr>
        <p:spPr>
          <a:xfrm>
            <a:off x="3033117" y="2628160"/>
            <a:ext cx="3077767" cy="830997"/>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5400" b="1" dirty="0">
                <a:solidFill>
                  <a:schemeClr val="accent1"/>
                </a:solidFill>
              </a:rPr>
              <a:t>End slide</a:t>
            </a:r>
          </a:p>
        </p:txBody>
      </p:sp>
    </p:spTree>
    <p:extLst>
      <p:ext uri="{BB962C8B-B14F-4D97-AF65-F5344CB8AC3E}">
        <p14:creationId xmlns:p14="http://schemas.microsoft.com/office/powerpoint/2010/main" val="1490458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1"/>
            </p:custDataLst>
            <p:extLst>
              <p:ext uri="{D42A27DB-BD31-4B8C-83A1-F6EECF244321}">
                <p14:modId xmlns:p14="http://schemas.microsoft.com/office/powerpoint/2010/main" val="359352632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344" imgH="344" progId="TCLayout.ActiveDocument.1">
                  <p:embed/>
                </p:oleObj>
              </mc:Choice>
              <mc:Fallback>
                <p:oleObj name="think-cell Slide" r:id="rId10"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3300" b="1" i="0" baseline="0" dirty="0" err="1">
              <a:solidFill>
                <a:schemeClr val="bg1"/>
              </a:solidFill>
              <a:latin typeface="Georgia" panose="02040502050405020303" pitchFamily="18" charset="0"/>
              <a:ea typeface="+mj-ea"/>
              <a:cs typeface="+mj-cs"/>
              <a:sym typeface="Georgia" panose="02040502050405020303" pitchFamily="18" charset="0"/>
            </a:endParaRPr>
          </a:p>
        </p:txBody>
      </p:sp>
      <p:grpSp>
        <p:nvGrpSpPr>
          <p:cNvPr id="4" name="LogoImage">
            <a:extLst>
              <a:ext uri="{FF2B5EF4-FFF2-40B4-BE49-F238E27FC236}">
                <a16:creationId xmlns:a16="http://schemas.microsoft.com/office/drawing/2014/main" id="{275CA5E5-0CE7-4325-8DA5-DA17C9380A0C}"/>
              </a:ext>
            </a:extLst>
          </p:cNvPr>
          <p:cNvGrpSpPr>
            <a:grpSpLocks noChangeAspect="1"/>
          </p:cNvGrpSpPr>
          <p:nvPr userDrawn="1">
            <p:custDataLst>
              <p:tags r:id="rId3"/>
            </p:custDataLst>
          </p:nvPr>
        </p:nvGrpSpPr>
        <p:grpSpPr bwMode="black">
          <a:xfrm>
            <a:off x="413957" y="481160"/>
            <a:ext cx="1419901" cy="585216"/>
            <a:chOff x="0" y="973"/>
            <a:chExt cx="7680" cy="2374"/>
          </a:xfrm>
        </p:grpSpPr>
        <p:sp>
          <p:nvSpPr>
            <p:cNvPr id="5" name="AutoShape 3">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Arial" panose="020B0604020202020204" pitchFamily="34" charset="0"/>
              </a:endParaRPr>
            </a:p>
          </p:txBody>
        </p:sp>
        <p:sp>
          <p:nvSpPr>
            <p:cNvPr id="6" name="Freeform 5">
              <a:extLst>
                <a:ext uri="{FF2B5EF4-FFF2-40B4-BE49-F238E27FC236}">
                  <a16:creationId xmlns:a16="http://schemas.microsoft.com/office/drawing/2014/main" id="{20C9A1A2-5968-4C0E-9E0B-C061BA0E7F39}"/>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p:ph type="pic" sz="quarter" idx="14" hasCustomPrompt="1"/>
            <p:custDataLst>
              <p:tags r:id="rId4"/>
            </p:custDataLst>
          </p:nvPr>
        </p:nvSpPr>
        <p:spPr>
          <a:xfrm>
            <a:off x="413957" y="4984025"/>
            <a:ext cx="1426464" cy="969264"/>
          </a:xfrm>
          <a:prstGeom prst="rect">
            <a:avLst/>
          </a:prstGeom>
        </p:spPr>
        <p:txBody>
          <a:bodyPr>
            <a:noAutofit/>
          </a:bodyPr>
          <a:lstStyle>
            <a:lvl1pPr algn="ctr">
              <a:defRPr sz="900">
                <a:solidFill>
                  <a:schemeClr val="tx1"/>
                </a:solidFill>
              </a:defRPr>
            </a:lvl1pPr>
          </a:lstStyle>
          <a:p>
            <a:r>
              <a:rPr lang="en-US" dirty="0"/>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5"/>
            </p:custDataLst>
          </p:nvPr>
        </p:nvSpPr>
        <p:spPr>
          <a:xfrm>
            <a:off x="416052" y="4510168"/>
            <a:ext cx="4512564" cy="215444"/>
          </a:xfrm>
          <a:prstGeom prst="rect">
            <a:avLst/>
          </a:prstGeom>
        </p:spPr>
        <p:txBody>
          <a:bodyPr wrap="square">
            <a:noAutofit/>
          </a:bodyPr>
          <a:lstStyle>
            <a:lvl1pPr>
              <a:buNone/>
              <a:defRPr sz="1050">
                <a:solidFill>
                  <a:schemeClr val="tx1"/>
                </a:solidFill>
              </a:defRPr>
            </a:lvl1pPr>
            <a:lvl2pPr marL="86916" indent="0">
              <a:buNone/>
              <a:defRPr>
                <a:solidFill>
                  <a:schemeClr val="bg1"/>
                </a:solidFill>
              </a:defRPr>
            </a:lvl2pPr>
            <a:lvl3pPr marL="349758" indent="0">
              <a:buNone/>
              <a:defRPr>
                <a:solidFill>
                  <a:schemeClr val="bg1"/>
                </a:solidFill>
              </a:defRPr>
            </a:lvl3pPr>
            <a:lvl4pPr marL="610362" indent="0">
              <a:buNone/>
              <a:defRPr>
                <a:solidFill>
                  <a:schemeClr val="bg1"/>
                </a:solidFill>
              </a:defRPr>
            </a:lvl4pPr>
            <a:lvl5pPr marL="870966" indent="0">
              <a:buNone/>
              <a:defRPr>
                <a:solidFill>
                  <a:schemeClr val="bg1"/>
                </a:solidFill>
              </a:defRPr>
            </a:lvl5pPr>
          </a:lstStyle>
          <a:p>
            <a:pPr lvl="0"/>
            <a:r>
              <a:rPr lang="en-US" dirty="0"/>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6"/>
            </p:custDataLst>
          </p:nvPr>
        </p:nvSpPr>
        <p:spPr>
          <a:xfrm>
            <a:off x="413957" y="4092560"/>
            <a:ext cx="4512564" cy="307777"/>
          </a:xfrm>
          <a:prstGeom prst="rect">
            <a:avLst/>
          </a:prstGeom>
        </p:spPr>
        <p:txBody>
          <a:bodyPr wrap="square">
            <a:no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itle">
            <a:extLst>
              <a:ext uri="{FF2B5EF4-FFF2-40B4-BE49-F238E27FC236}">
                <a16:creationId xmlns:a16="http://schemas.microsoft.com/office/drawing/2014/main" id="{14DBF1FD-6C25-4E00-ACAB-F60F35C9625C}"/>
              </a:ext>
            </a:extLst>
          </p:cNvPr>
          <p:cNvSpPr>
            <a:spLocks noGrp="1"/>
          </p:cNvSpPr>
          <p:nvPr>
            <p:ph type="title"/>
            <p:custDataLst>
              <p:tags r:id="rId7"/>
            </p:custDataLst>
          </p:nvPr>
        </p:nvSpPr>
        <p:spPr>
          <a:xfrm>
            <a:off x="413957" y="2049805"/>
            <a:ext cx="4512564" cy="1921708"/>
          </a:xfrm>
          <a:prstGeom prst="rect">
            <a:avLst/>
          </a:prstGeom>
        </p:spPr>
        <p:txBody>
          <a:bodyPr anchor="b">
            <a:normAutofit/>
          </a:bodyPr>
          <a:lstStyle>
            <a:lvl1pPr>
              <a:defRPr sz="3300" baseline="0">
                <a:ln w="6350" cap="flat">
                  <a:noFill/>
                  <a:miter lim="800000"/>
                </a:ln>
                <a:solidFill>
                  <a:schemeClr val="tx1"/>
                </a:solidFill>
              </a:defRPr>
            </a:lvl1pPr>
          </a:lstStyle>
          <a:p>
            <a:r>
              <a:rPr lang="en-US"/>
              <a:t>Click to edit Master title style</a:t>
            </a:r>
            <a:endParaRPr lang="en-US" dirty="0"/>
          </a:p>
        </p:txBody>
      </p:sp>
      <p:sp>
        <p:nvSpPr>
          <p:cNvPr id="19" name="Disclaimer-English (United States)">
            <a:extLst>
              <a:ext uri="{FF2B5EF4-FFF2-40B4-BE49-F238E27FC236}">
                <a16:creationId xmlns:a16="http://schemas.microsoft.com/office/drawing/2014/main" id="{FB7A54AC-E14F-4BA1-B48F-5284B039668B}"/>
              </a:ext>
            </a:extLst>
          </p:cNvPr>
          <p:cNvSpPr>
            <a:spLocks noChangeArrowheads="1"/>
          </p:cNvSpPr>
          <p:nvPr userDrawn="1">
            <p:custDataLst>
              <p:tags r:id="rId8"/>
            </p:custDataLst>
          </p:nvPr>
        </p:nvSpPr>
        <p:spPr bwMode="black">
          <a:xfrm>
            <a:off x="413957" y="6190488"/>
            <a:ext cx="3086100"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603647" eaLnBrk="0" hangingPunct="0"/>
            <a:r>
              <a:rPr lang="en-US" sz="600" dirty="0">
                <a:solidFill>
                  <a:schemeClr val="tx1"/>
                </a:solidFill>
                <a:latin typeface="+mn-lt"/>
              </a:rPr>
              <a:t>CONFIDENTIAL AND PROPRIETARY</a:t>
            </a:r>
          </a:p>
          <a:p>
            <a:pPr defTabSz="603647" eaLnBrk="0" hangingPunct="0"/>
            <a:r>
              <a:rPr lang="en-US" sz="600" dirty="0">
                <a:solidFill>
                  <a:schemeClr val="tx1"/>
                </a:solidFill>
                <a:latin typeface="+mn-lt"/>
              </a:rPr>
              <a:t>Any use of this material without specific permission of McKinsey &amp; Company </a:t>
            </a:r>
            <a:br>
              <a:rPr lang="en-US" sz="600" dirty="0">
                <a:solidFill>
                  <a:schemeClr val="tx1"/>
                </a:solidFill>
                <a:latin typeface="+mn-lt"/>
              </a:rPr>
            </a:br>
            <a:r>
              <a:rPr lang="en-US" sz="600" dirty="0">
                <a:solidFill>
                  <a:schemeClr val="tx1"/>
                </a:solidFill>
                <a:latin typeface="+mn-lt"/>
              </a:rPr>
              <a:t>is strictly prohibited</a:t>
            </a:r>
          </a:p>
        </p:txBody>
      </p:sp>
      <p:pic>
        <p:nvPicPr>
          <p:cNvPr id="7" name="Partnership">
            <a:extLst>
              <a:ext uri="{FF2B5EF4-FFF2-40B4-BE49-F238E27FC236}">
                <a16:creationId xmlns:a16="http://schemas.microsoft.com/office/drawing/2014/main" id="{584C7219-5480-4637-A895-DD70A997B5EF}"/>
              </a:ext>
            </a:extLst>
          </p:cNvPr>
          <p:cNvPicPr>
            <a:picLocks noChangeAspect="1"/>
          </p:cNvPicPr>
          <p:nvPr userDrawn="1"/>
        </p:nvPicPr>
        <p:blipFill>
          <a:blip r:embed="rId12"/>
          <a:stretch>
            <a:fillRect/>
          </a:stretch>
        </p:blipFill>
        <p:spPr>
          <a:xfrm>
            <a:off x="0" y="857"/>
            <a:ext cx="9144000" cy="6856286"/>
          </a:xfrm>
          <a:prstGeom prst="rect">
            <a:avLst/>
          </a:prstGeom>
        </p:spPr>
      </p:pic>
    </p:spTree>
    <p:extLst>
      <p:ext uri="{BB962C8B-B14F-4D97-AF65-F5344CB8AC3E}">
        <p14:creationId xmlns:p14="http://schemas.microsoft.com/office/powerpoint/2010/main" val="450538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865674617"/>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875"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416052" y="182372"/>
            <a:ext cx="8311896" cy="731520"/>
          </a:xfrm>
        </p:spPr>
        <p:txBody>
          <a:bodyPr/>
          <a:lstStyle/>
          <a:p>
            <a:r>
              <a:rPr lang="en-US"/>
              <a:t>Click to edit Master 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5369814" y="94158"/>
            <a:ext cx="3360420" cy="92333"/>
          </a:xfrm>
        </p:spPr>
        <p:txBody>
          <a:bodyPr anchor="ctr" anchorCtr="0">
            <a:spAutoFit/>
          </a:bodyPr>
          <a:lstStyle>
            <a:lvl1pPr algn="r">
              <a:defRPr sz="600">
                <a:latin typeface="+mn-lt"/>
              </a:defRPr>
            </a:lvl1pPr>
          </a:lstStyle>
          <a:p>
            <a:pPr lvl="0"/>
            <a:r>
              <a:rPr lang="en-US" dirty="0"/>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416052" y="903862"/>
            <a:ext cx="8311896" cy="276999"/>
          </a:xfrm>
        </p:spPr>
        <p:txBody>
          <a:bodyPr anchor="ctr" anchorCtr="0"/>
          <a:lstStyle/>
          <a:p>
            <a:r>
              <a:rPr lang="en-US" sz="1200"/>
              <a:t>Click to edit Master subtitle style</a:t>
            </a:r>
            <a:endParaRPr lang="en-US" sz="1200" dirty="0"/>
          </a:p>
        </p:txBody>
      </p:sp>
    </p:spTree>
    <p:extLst>
      <p:ext uri="{BB962C8B-B14F-4D97-AF65-F5344CB8AC3E}">
        <p14:creationId xmlns:p14="http://schemas.microsoft.com/office/powerpoint/2010/main" val="2308614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416052" y="1706563"/>
            <a:ext cx="2859786"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5369814" y="94158"/>
            <a:ext cx="3360420"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157881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1087994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p:custDataLst>
              <p:tags r:id="rId3"/>
            </p:custDataLst>
          </p:nvPr>
        </p:nvSpPr>
        <p:spPr>
          <a:xfrm>
            <a:off x="1129284" y="3629229"/>
            <a:ext cx="6885432" cy="377219"/>
          </a:xfrm>
        </p:spPr>
        <p:txBody>
          <a:bodyPr anchor="ctr" anchorCtr="0">
            <a:spAutoFit/>
          </a:bodyPr>
          <a:lstStyle>
            <a:lvl1pPr>
              <a:lnSpc>
                <a:spcPct val="105000"/>
              </a:lnSpc>
              <a:defRPr sz="2500"/>
            </a:lvl1pPr>
          </a:lstStyle>
          <a:p>
            <a:r>
              <a:rPr lang="en-US"/>
              <a:t>Click to edit Master title style</a:t>
            </a:r>
            <a:endParaRPr lang="en-US" dirty="0"/>
          </a:p>
        </p:txBody>
      </p:sp>
      <p:sp>
        <p:nvSpPr>
          <p:cNvPr id="9" name="3. Subtitle">
            <a:extLst>
              <a:ext uri="{FF2B5EF4-FFF2-40B4-BE49-F238E27FC236}">
                <a16:creationId xmlns:a16="http://schemas.microsoft.com/office/drawing/2014/main" id="{F7A9E095-FC96-4C0B-867D-6BB4938E7CFE}"/>
              </a:ext>
            </a:extLst>
          </p:cNvPr>
          <p:cNvSpPr>
            <a:spLocks noGrp="1"/>
          </p:cNvSpPr>
          <p:nvPr>
            <p:ph type="subTitle" idx="1" hasCustomPrompt="1"/>
            <p:custDataLst>
              <p:tags r:id="rId4"/>
            </p:custDataLst>
          </p:nvPr>
        </p:nvSpPr>
        <p:spPr>
          <a:xfrm>
            <a:off x="1129284" y="4284630"/>
            <a:ext cx="6885432" cy="276999"/>
          </a:xfrm>
          <a:prstGeom prst="rect">
            <a:avLst/>
          </a:prstGeom>
        </p:spPr>
        <p:txBody>
          <a:bodyPr wrap="square" lIns="0" tIns="0" rIns="0" bIns="0">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7" name="1. On-page tracker">
            <a:extLst>
              <a:ext uri="{FF2B5EF4-FFF2-40B4-BE49-F238E27FC236}">
                <a16:creationId xmlns:a16="http://schemas.microsoft.com/office/drawing/2014/main" id="{790D93CF-2194-425F-AAE7-7E95E0D41D2B}"/>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2" name="5. Source" hidden="1">
            <a:extLst>
              <a:ext uri="{FF2B5EF4-FFF2-40B4-BE49-F238E27FC236}">
                <a16:creationId xmlns:a16="http://schemas.microsoft.com/office/drawing/2014/main" id="{8BDE75BA-8263-4310-A137-4D00078386F4}"/>
              </a:ext>
            </a:extLst>
          </p:cNvPr>
          <p:cNvSpPr txBox="1"/>
          <p:nvPr userDrawn="1">
            <p:custDataLst>
              <p:tags r:id="rId6"/>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1"/>
                </a:solidFill>
              </a:rPr>
              <a:t>Source: …</a:t>
            </a:r>
          </a:p>
        </p:txBody>
      </p:sp>
      <p:sp>
        <p:nvSpPr>
          <p:cNvPr id="13" name="Slide Number">
            <a:extLst>
              <a:ext uri="{FF2B5EF4-FFF2-40B4-BE49-F238E27FC236}">
                <a16:creationId xmlns:a16="http://schemas.microsoft.com/office/drawing/2014/main" id="{116E868D-C48F-427E-8C97-0DE07C3C5A68}"/>
              </a:ext>
            </a:extLst>
          </p:cNvPr>
          <p:cNvSpPr>
            <a:spLocks noChangeArrowheads="1"/>
          </p:cNvSpPr>
          <p:nvPr userDrawn="1">
            <p:custDataLst>
              <p:tags r:id="rId7"/>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411697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416052" y="3044281"/>
            <a:ext cx="3799332" cy="769441"/>
          </a:xfrm>
          <a:prstGeom prst="rect">
            <a:avLst/>
          </a:prstGeo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2"/>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3"/>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4"/>
            </p:custDataLst>
          </p:nvPr>
        </p:nvSpPr>
        <p:spPr>
          <a:xfrm>
            <a:off x="5369814" y="94158"/>
            <a:ext cx="3360420"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931924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1"/>
            </p:custDataLst>
            <p:extLst>
              <p:ext uri="{D42A27DB-BD31-4B8C-83A1-F6EECF244321}">
                <p14:modId xmlns:p14="http://schemas.microsoft.com/office/powerpoint/2010/main" val="2669594107"/>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9"/>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33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416052" y="4580468"/>
            <a:ext cx="8311896" cy="677108"/>
          </a:xfrm>
        </p:spPr>
        <p:txBody>
          <a:bodyPr anchor="b">
            <a:noAutofit/>
          </a:bodyPr>
          <a:lstStyle>
            <a:lvl1pPr>
              <a:lnSpc>
                <a:spcPct val="93000"/>
              </a:lnSpc>
              <a:defRPr sz="33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6"/>
            </p:custDataLst>
          </p:nvPr>
        </p:nvSpPr>
        <p:spPr>
          <a:xfrm>
            <a:off x="5369814" y="94158"/>
            <a:ext cx="3360420"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36318956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1"/>
            </p:custDataLst>
            <p:extLst>
              <p:ext uri="{D42A27DB-BD31-4B8C-83A1-F6EECF244321}">
                <p14:modId xmlns:p14="http://schemas.microsoft.com/office/powerpoint/2010/main" val="353281870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0"/>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255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129284" y="3714477"/>
            <a:ext cx="6885432" cy="364972"/>
          </a:xfrm>
          <a:prstGeom prst="rect">
            <a:avLst/>
          </a:prstGeom>
        </p:spPr>
        <p:txBody>
          <a:bodyPr>
            <a:spAutoFit/>
          </a:bodyPr>
          <a:lstStyle>
            <a:lvl1pPr>
              <a:lnSpc>
                <a:spcPct val="93000"/>
              </a:lnSpc>
              <a:defRPr sz="255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129284" y="4284631"/>
            <a:ext cx="6885432" cy="276999"/>
          </a:xfrm>
        </p:spPr>
        <p:txBody>
          <a:bodyPr wrap="square">
            <a:noAutofit/>
          </a:bodyPr>
          <a:lstStyle>
            <a:lvl1pPr marL="0" indent="0" algn="l">
              <a:buNone/>
              <a:defRPr sz="12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7"/>
            </p:custDataLst>
          </p:nvPr>
        </p:nvSpPr>
        <p:spPr>
          <a:xfrm>
            <a:off x="5369814" y="94158"/>
            <a:ext cx="3360420"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31097468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05487853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6"/>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875"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2560320" y="0"/>
            <a:ext cx="658368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75"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C2A81BD2-BB6D-46F4-A26E-5D243E24DDD3}"/>
              </a:ext>
            </a:extLst>
          </p:cNvPr>
          <p:cNvCxnSpPr/>
          <p:nvPr userDrawn="1">
            <p:custDataLst>
              <p:tags r:id="rId6"/>
            </p:custDataLst>
          </p:nvPr>
        </p:nvCxnSpPr>
        <p:spPr>
          <a:xfrm>
            <a:off x="2786818" y="6453769"/>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860F551B-05D0-4883-89B6-6CE418F81F78}"/>
              </a:ext>
            </a:extLst>
          </p:cNvPr>
          <p:cNvCxnSpPr/>
          <p:nvPr userDrawn="1">
            <p:custDataLst>
              <p:tags r:id="rId7"/>
            </p:custDataLst>
          </p:nvPr>
        </p:nvCxnSpPr>
        <p:spPr>
          <a:xfrm>
            <a:off x="416052" y="6453769"/>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Right">
            <a:extLst>
              <a:ext uri="{FF2B5EF4-FFF2-40B4-BE49-F238E27FC236}">
                <a16:creationId xmlns:a16="http://schemas.microsoft.com/office/drawing/2014/main" id="{AD6B0CAC-AB2A-44BD-A5F1-181F096A1CA7}"/>
              </a:ext>
            </a:extLst>
          </p:cNvPr>
          <p:cNvCxnSpPr/>
          <p:nvPr userDrawn="1">
            <p:custDataLst>
              <p:tags r:id="rId8"/>
            </p:custDataLst>
          </p:nvPr>
        </p:nvCxnSpPr>
        <p:spPr>
          <a:xfrm>
            <a:off x="2786818" y="1181906"/>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9"/>
            </p:custDataLst>
          </p:nvPr>
        </p:nvCxnSpPr>
        <p:spPr>
          <a:xfrm>
            <a:off x="416052" y="1181906"/>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10"/>
            </p:custDataLst>
          </p:nvPr>
        </p:nvSpPr>
        <p:spPr>
          <a:xfrm>
            <a:off x="416052" y="2744370"/>
            <a:ext cx="1885950" cy="769441"/>
          </a:xfrm>
        </p:spPr>
        <p:txBody>
          <a:bodyPr anchor="b">
            <a:noAutofit/>
          </a:bodyPr>
          <a:lstStyle>
            <a:lvl1pPr>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11"/>
            </p:custDataLst>
          </p:nvPr>
        </p:nvSpPr>
        <p:spPr>
          <a:xfrm>
            <a:off x="416052" y="3659645"/>
            <a:ext cx="1885950" cy="369332"/>
          </a:xfrm>
        </p:spPr>
        <p:txBody>
          <a:bodyPr wrap="square">
            <a:spAutoFit/>
          </a:bodyPr>
          <a:lstStyle>
            <a:lvl1pPr marL="0" indent="0" algn="l">
              <a:buNone/>
              <a:defRPr sz="1200" b="0">
                <a:solidFill>
                  <a:schemeClr val="tx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12"/>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13"/>
            </p:custDataLst>
          </p:nvPr>
        </p:nvSpPr>
        <p:spPr>
          <a:xfrm>
            <a:off x="5369814" y="94158"/>
            <a:ext cx="3360420"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27943640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30449236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6"/>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875"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273552" y="0"/>
            <a:ext cx="58704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75"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C2A81BD2-BB6D-46F4-A26E-5D243E24DDD3}"/>
              </a:ext>
            </a:extLst>
          </p:cNvPr>
          <p:cNvCxnSpPr/>
          <p:nvPr userDrawn="1">
            <p:custDataLst>
              <p:tags r:id="rId6"/>
            </p:custDataLst>
          </p:nvPr>
        </p:nvCxnSpPr>
        <p:spPr>
          <a:xfrm>
            <a:off x="3503414" y="6453769"/>
            <a:ext cx="522579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860F551B-05D0-4883-89B6-6CE418F81F78}"/>
              </a:ext>
            </a:extLst>
          </p:cNvPr>
          <p:cNvCxnSpPr/>
          <p:nvPr userDrawn="1">
            <p:custDataLst>
              <p:tags r:id="rId7"/>
            </p:custDataLst>
          </p:nvPr>
        </p:nvCxnSpPr>
        <p:spPr>
          <a:xfrm>
            <a:off x="416052" y="6453769"/>
            <a:ext cx="259918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Right">
            <a:extLst>
              <a:ext uri="{FF2B5EF4-FFF2-40B4-BE49-F238E27FC236}">
                <a16:creationId xmlns:a16="http://schemas.microsoft.com/office/drawing/2014/main" id="{AD6B0CAC-AB2A-44BD-A5F1-181F096A1CA7}"/>
              </a:ext>
            </a:extLst>
          </p:cNvPr>
          <p:cNvCxnSpPr/>
          <p:nvPr userDrawn="1">
            <p:custDataLst>
              <p:tags r:id="rId8"/>
            </p:custDataLst>
          </p:nvPr>
        </p:nvCxnSpPr>
        <p:spPr>
          <a:xfrm>
            <a:off x="3503414" y="1181906"/>
            <a:ext cx="522579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9"/>
            </p:custDataLst>
          </p:nvPr>
        </p:nvCxnSpPr>
        <p:spPr>
          <a:xfrm>
            <a:off x="416052" y="1181906"/>
            <a:ext cx="259918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10"/>
            </p:custDataLst>
          </p:nvPr>
        </p:nvSpPr>
        <p:spPr>
          <a:xfrm>
            <a:off x="416052" y="2744370"/>
            <a:ext cx="2599182" cy="769441"/>
          </a:xfrm>
          <a:prstGeom prst="rect">
            <a:avLst/>
          </a:prstGeom>
        </p:spPr>
        <p:txBody>
          <a:bodyPr wrap="square" anchor="b">
            <a:noAutofit/>
          </a:bodyPr>
          <a:lstStyle>
            <a:lvl1pPr algn="l">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11"/>
            </p:custDataLst>
          </p:nvPr>
        </p:nvSpPr>
        <p:spPr>
          <a:xfrm>
            <a:off x="416052" y="3659645"/>
            <a:ext cx="2599181" cy="184666"/>
          </a:xfrm>
        </p:spPr>
        <p:txBody>
          <a:bodyPr wrap="square">
            <a:spAutoFit/>
          </a:bodyPr>
          <a:lstStyle>
            <a:lvl1pPr marL="0" indent="0" algn="l">
              <a:buNone/>
              <a:defRPr sz="1200" b="0">
                <a:solidFill>
                  <a:schemeClr val="tx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12"/>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13"/>
            </p:custDataLst>
          </p:nvPr>
        </p:nvSpPr>
        <p:spPr>
          <a:xfrm>
            <a:off x="5369814" y="94158"/>
            <a:ext cx="3360420"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1642576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89268015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7"/>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875"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75" kern="1200" dirty="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6"/>
            </p:custDataLst>
          </p:nvPr>
        </p:nvCxnSpPr>
        <p:spPr>
          <a:xfrm>
            <a:off x="4929878" y="6453769"/>
            <a:ext cx="37993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7"/>
            </p:custDataLst>
          </p:nvPr>
        </p:nvCxnSpPr>
        <p:spPr>
          <a:xfrm>
            <a:off x="416052" y="6453769"/>
            <a:ext cx="37993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8"/>
            </p:custDataLst>
          </p:nvPr>
        </p:nvCxnSpPr>
        <p:spPr>
          <a:xfrm>
            <a:off x="4929878" y="1181906"/>
            <a:ext cx="37993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9"/>
            </p:custDataLst>
          </p:nvPr>
        </p:nvCxnSpPr>
        <p:spPr>
          <a:xfrm>
            <a:off x="416052" y="1181906"/>
            <a:ext cx="37993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55D849-0DEC-44CD-849F-C8D9C2279FD6}"/>
              </a:ext>
            </a:extLst>
          </p:cNvPr>
          <p:cNvCxnSpPr/>
          <p:nvPr userDrawn="1">
            <p:custDataLst>
              <p:tags r:id="rId10"/>
            </p:custDataLst>
          </p:nvPr>
        </p:nvCxnSpPr>
        <p:spPr>
          <a:xfrm>
            <a:off x="416052" y="1181906"/>
            <a:ext cx="379933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1"/>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12"/>
            </p:custDataLst>
          </p:nvPr>
        </p:nvSpPr>
        <p:spPr>
          <a:xfrm>
            <a:off x="5369814" y="94158"/>
            <a:ext cx="3360420" cy="92333"/>
          </a:xfrm>
        </p:spPr>
        <p:txBody>
          <a:bodyPr anchor="ctr" anchorCtr="0">
            <a:spAutoFit/>
          </a:bodyPr>
          <a:lstStyle>
            <a:lvl1pPr algn="r">
              <a:defRPr sz="600">
                <a:latin typeface="+mn-lt"/>
              </a:defRPr>
            </a:lvl1pPr>
          </a:lstStyle>
          <a:p>
            <a:pPr lvl="0"/>
            <a:r>
              <a:rPr lang="en-US" dirty="0"/>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13"/>
            </p:custDataLst>
          </p:nvPr>
        </p:nvSpPr>
        <p:spPr>
          <a:xfrm>
            <a:off x="416052" y="182372"/>
            <a:ext cx="3799332" cy="731520"/>
          </a:xfrm>
        </p:spPr>
        <p:txBody>
          <a:bodyPr/>
          <a:lstStyle/>
          <a:p>
            <a:r>
              <a:rPr lang="en-US"/>
              <a:t>Click to edit Master title style</a:t>
            </a:r>
            <a:endParaRPr lang="en-US" dirty="0"/>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14"/>
            </p:custDataLst>
          </p:nvPr>
        </p:nvSpPr>
        <p:spPr>
          <a:xfrm>
            <a:off x="416052" y="903862"/>
            <a:ext cx="3799332" cy="276999"/>
          </a:xfrm>
        </p:spPr>
        <p:txBody>
          <a:bodyPr anchor="ctr" anchorCtr="0"/>
          <a:lstStyle/>
          <a:p>
            <a:r>
              <a:rPr lang="en-US" sz="1200"/>
              <a:t>Click to edit Master subtitle style</a:t>
            </a:r>
            <a:endParaRPr lang="en-US" sz="1200" dirty="0"/>
          </a:p>
        </p:txBody>
      </p:sp>
    </p:spTree>
    <p:extLst>
      <p:ext uri="{BB962C8B-B14F-4D97-AF65-F5344CB8AC3E}">
        <p14:creationId xmlns:p14="http://schemas.microsoft.com/office/powerpoint/2010/main" val="1110212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42897495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6" imgW="572" imgH="588" progId="TCLayout.ActiveDocument.1">
                  <p:embed/>
                </p:oleObj>
              </mc:Choice>
              <mc:Fallback>
                <p:oleObj name="think-cell Slide" r:id="rId16"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7"/>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875"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75"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cxnSp>
        <p:nvCxnSpPr>
          <p:cNvPr id="12" name="BottomLineRight">
            <a:extLst>
              <a:ext uri="{FF2B5EF4-FFF2-40B4-BE49-F238E27FC236}">
                <a16:creationId xmlns:a16="http://schemas.microsoft.com/office/drawing/2014/main" id="{6425396B-5490-4E4D-8EA4-E4AB4F98BF62}"/>
              </a:ext>
            </a:extLst>
          </p:cNvPr>
          <p:cNvCxnSpPr/>
          <p:nvPr userDrawn="1">
            <p:custDataLst>
              <p:tags r:id="rId6"/>
            </p:custDataLst>
          </p:nvPr>
        </p:nvCxnSpPr>
        <p:spPr>
          <a:xfrm>
            <a:off x="6130028" y="6453769"/>
            <a:ext cx="259918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BottomLineLeft">
            <a:extLst>
              <a:ext uri="{FF2B5EF4-FFF2-40B4-BE49-F238E27FC236}">
                <a16:creationId xmlns:a16="http://schemas.microsoft.com/office/drawing/2014/main" id="{570396F1-4249-402C-975E-F70778173C25}"/>
              </a:ext>
            </a:extLst>
          </p:cNvPr>
          <p:cNvCxnSpPr/>
          <p:nvPr userDrawn="1">
            <p:custDataLst>
              <p:tags r:id="rId7"/>
            </p:custDataLst>
          </p:nvPr>
        </p:nvCxnSpPr>
        <p:spPr>
          <a:xfrm>
            <a:off x="416052" y="6453769"/>
            <a:ext cx="522579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Right">
            <a:extLst>
              <a:ext uri="{FF2B5EF4-FFF2-40B4-BE49-F238E27FC236}">
                <a16:creationId xmlns:a16="http://schemas.microsoft.com/office/drawing/2014/main" id="{C5BD98EE-C09E-457E-A028-EBE485145AA3}"/>
              </a:ext>
            </a:extLst>
          </p:cNvPr>
          <p:cNvCxnSpPr/>
          <p:nvPr userDrawn="1">
            <p:custDataLst>
              <p:tags r:id="rId8"/>
            </p:custDataLst>
          </p:nvPr>
        </p:nvCxnSpPr>
        <p:spPr>
          <a:xfrm>
            <a:off x="6130028" y="1181906"/>
            <a:ext cx="2599182"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TopLineLeft">
            <a:extLst>
              <a:ext uri="{FF2B5EF4-FFF2-40B4-BE49-F238E27FC236}">
                <a16:creationId xmlns:a16="http://schemas.microsoft.com/office/drawing/2014/main" id="{47D3FB95-30DE-4983-B5AE-01B80542C0DD}"/>
              </a:ext>
            </a:extLst>
          </p:cNvPr>
          <p:cNvCxnSpPr/>
          <p:nvPr userDrawn="1">
            <p:custDataLst>
              <p:tags r:id="rId9"/>
            </p:custDataLst>
          </p:nvPr>
        </p:nvCxnSpPr>
        <p:spPr>
          <a:xfrm>
            <a:off x="416052" y="1181906"/>
            <a:ext cx="522579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8D646E-BD43-4948-96FE-F798F0E18D71}"/>
              </a:ext>
            </a:extLst>
          </p:cNvPr>
          <p:cNvCxnSpPr/>
          <p:nvPr userDrawn="1">
            <p:custDataLst>
              <p:tags r:id="rId10"/>
            </p:custDataLst>
          </p:nvPr>
        </p:nvCxnSpPr>
        <p:spPr>
          <a:xfrm>
            <a:off x="416052" y="1181906"/>
            <a:ext cx="522579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5. Source" hidden="1">
            <a:extLst>
              <a:ext uri="{FF2B5EF4-FFF2-40B4-BE49-F238E27FC236}">
                <a16:creationId xmlns:a16="http://schemas.microsoft.com/office/drawing/2014/main" id="{F25A304F-F50E-4F96-991D-CFEB07060178}"/>
              </a:ext>
            </a:extLst>
          </p:cNvPr>
          <p:cNvSpPr txBox="1"/>
          <p:nvPr userDrawn="1">
            <p:custDataLst>
              <p:tags r:id="rId11"/>
            </p:custDataLst>
          </p:nvPr>
        </p:nvSpPr>
        <p:spPr>
          <a:xfrm>
            <a:off x="416052" y="6501670"/>
            <a:ext cx="5225797"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12"/>
            </p:custDataLst>
          </p:nvPr>
        </p:nvSpPr>
        <p:spPr>
          <a:xfrm>
            <a:off x="416052" y="182372"/>
            <a:ext cx="5225796" cy="731520"/>
          </a:xfrm>
        </p:spPr>
        <p:txBody>
          <a:bodyPr/>
          <a:lstStyle/>
          <a:p>
            <a:r>
              <a:rPr lang="en-US"/>
              <a:t>Click to edit Master title style</a:t>
            </a:r>
            <a:endParaRPr lang="en-US" dirty="0"/>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13"/>
            </p:custDataLst>
          </p:nvPr>
        </p:nvSpPr>
        <p:spPr>
          <a:xfrm>
            <a:off x="416052" y="903862"/>
            <a:ext cx="5225796" cy="276999"/>
          </a:xfrm>
        </p:spPr>
        <p:txBody>
          <a:bodyPr anchor="ctr" anchorCtr="0"/>
          <a:lstStyle/>
          <a:p>
            <a:r>
              <a:rPr lang="en-US" sz="1200"/>
              <a:t>Click to edit Master subtitle style</a:t>
            </a:r>
            <a:endParaRPr lang="en-US" sz="1200" dirty="0"/>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14"/>
            </p:custDataLst>
          </p:nvPr>
        </p:nvSpPr>
        <p:spPr>
          <a:xfrm>
            <a:off x="6130028" y="94158"/>
            <a:ext cx="2600206" cy="92333"/>
          </a:xfrm>
        </p:spPr>
        <p:txBody>
          <a:bodyPr wrap="square"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26188251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94732282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6"/>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en-US" sz="1875" b="1" i="0" u="none" strike="noStrike" kern="1200" cap="none" spc="0" normalizeH="0" baseline="0" noProof="0" dirty="0" err="1">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marL="0" marR="0" lvl="0" indent="0" algn="r" defTabSz="458058" rtl="0" eaLnBrk="1" fontAlgn="auto" latinLnBrk="0" hangingPunct="1">
              <a:lnSpc>
                <a:spcPct val="100000"/>
              </a:lnSpc>
              <a:spcBef>
                <a:spcPts val="0"/>
              </a:spcBef>
              <a:spcAft>
                <a:spcPts val="0"/>
              </a:spcAft>
              <a:buClrTx/>
              <a:buSzTx/>
              <a:buFontTx/>
              <a:buNone/>
              <a:tabLst/>
              <a:defRPr/>
            </a:pPr>
            <a:fld id="{4ABDCABE-3F10-B64C-92F1-862014417034}" type="slidenum">
              <a:rPr kumimoji="0" lang="en-US" sz="675"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458058"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7" name="BottomLineRight">
            <a:extLst>
              <a:ext uri="{FF2B5EF4-FFF2-40B4-BE49-F238E27FC236}">
                <a16:creationId xmlns:a16="http://schemas.microsoft.com/office/drawing/2014/main" id="{C7EF0021-7C64-4C3A-BB10-343D51B3F040}"/>
              </a:ext>
            </a:extLst>
          </p:cNvPr>
          <p:cNvCxnSpPr/>
          <p:nvPr>
            <p:custDataLst>
              <p:tags r:id="rId6"/>
            </p:custDataLst>
          </p:nvPr>
        </p:nvCxnSpPr>
        <p:spPr>
          <a:xfrm>
            <a:off x="6839896" y="6453769"/>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BottomLineLeft">
            <a:extLst>
              <a:ext uri="{FF2B5EF4-FFF2-40B4-BE49-F238E27FC236}">
                <a16:creationId xmlns:a16="http://schemas.microsoft.com/office/drawing/2014/main" id="{769848ED-A1D9-4D6F-AC16-5512562B47A0}"/>
              </a:ext>
            </a:extLst>
          </p:cNvPr>
          <p:cNvCxnSpPr/>
          <p:nvPr>
            <p:custDataLst>
              <p:tags r:id="rId7"/>
            </p:custDataLst>
          </p:nvPr>
        </p:nvCxnSpPr>
        <p:spPr>
          <a:xfrm>
            <a:off x="416052" y="6453769"/>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TopLineRight">
            <a:extLst>
              <a:ext uri="{FF2B5EF4-FFF2-40B4-BE49-F238E27FC236}">
                <a16:creationId xmlns:a16="http://schemas.microsoft.com/office/drawing/2014/main" id="{9DD5C457-8894-4C00-BE39-CE61754727F6}"/>
              </a:ext>
            </a:extLst>
          </p:cNvPr>
          <p:cNvCxnSpPr/>
          <p:nvPr userDrawn="1">
            <p:custDataLst>
              <p:tags r:id="rId8"/>
            </p:custDataLst>
          </p:nvPr>
        </p:nvCxnSpPr>
        <p:spPr>
          <a:xfrm>
            <a:off x="6839896" y="1181906"/>
            <a:ext cx="188595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TopLineLeft">
            <a:extLst>
              <a:ext uri="{FF2B5EF4-FFF2-40B4-BE49-F238E27FC236}">
                <a16:creationId xmlns:a16="http://schemas.microsoft.com/office/drawing/2014/main" id="{8B2884B5-93FA-4ECC-9065-3398231F02FC}"/>
              </a:ext>
            </a:extLst>
          </p:cNvPr>
          <p:cNvCxnSpPr/>
          <p:nvPr userDrawn="1">
            <p:custDataLst>
              <p:tags r:id="rId9"/>
            </p:custDataLst>
          </p:nvPr>
        </p:nvCxnSpPr>
        <p:spPr>
          <a:xfrm>
            <a:off x="416052" y="1181906"/>
            <a:ext cx="59390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0"/>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685800" rtl="0" eaLnBrk="1" fontAlgn="auto" latinLnBrk="0" hangingPunct="1">
              <a:lnSpc>
                <a:spcPct val="100000"/>
              </a:lnSpc>
              <a:spcBef>
                <a:spcPts val="225"/>
              </a:spcBef>
              <a:spcAft>
                <a:spcPts val="225"/>
              </a:spcAft>
              <a:buClrTx/>
              <a:buSzTx/>
              <a:buFont typeface="Segoe UI" panose="020B0502040204020203" pitchFamily="34" charset="0"/>
              <a:buChar char="​"/>
              <a:tabLst/>
              <a:defRPr/>
            </a:pPr>
            <a:r>
              <a:rPr kumimoji="0" lang="en-US" sz="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11"/>
            </p:custDataLst>
          </p:nvPr>
        </p:nvSpPr>
        <p:spPr>
          <a:xfrm>
            <a:off x="6839896" y="94158"/>
            <a:ext cx="1890338" cy="92333"/>
          </a:xfrm>
        </p:spPr>
        <p:txBody>
          <a:bodyPr wrap="square" anchor="ctr" anchorCtr="0">
            <a:spAutoFit/>
          </a:bodyPr>
          <a:lstStyle>
            <a:lvl1pPr algn="r">
              <a:defRPr sz="600">
                <a:latin typeface="+mn-lt"/>
              </a:defRPr>
            </a:lvl1pPr>
          </a:lstStyle>
          <a:p>
            <a:pPr lvl="0"/>
            <a:r>
              <a:rPr lang="en-US" dirty="0"/>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12"/>
            </p:custDataLst>
          </p:nvPr>
        </p:nvSpPr>
        <p:spPr>
          <a:xfrm>
            <a:off x="416052" y="182372"/>
            <a:ext cx="5939028" cy="731520"/>
          </a:xfrm>
        </p:spPr>
        <p:txBody>
          <a:bodyPr/>
          <a:lstStyle/>
          <a:p>
            <a:r>
              <a:rPr lang="en-US"/>
              <a:t>Click to edit Master title style</a:t>
            </a:r>
            <a:endParaRPr lang="en-US" dirty="0"/>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13"/>
            </p:custDataLst>
          </p:nvPr>
        </p:nvSpPr>
        <p:spPr>
          <a:xfrm>
            <a:off x="416052" y="903862"/>
            <a:ext cx="5939028" cy="276999"/>
          </a:xfrm>
        </p:spPr>
        <p:txBody>
          <a:bodyPr anchor="ctr" anchorCtr="0"/>
          <a:lstStyle/>
          <a:p>
            <a:r>
              <a:rPr lang="en-US" sz="1200"/>
              <a:t>Click to edit Master subtitle style</a:t>
            </a:r>
            <a:endParaRPr lang="en-US" sz="1200" dirty="0"/>
          </a:p>
        </p:txBody>
      </p:sp>
    </p:spTree>
    <p:extLst>
      <p:ext uri="{BB962C8B-B14F-4D97-AF65-F5344CB8AC3E}">
        <p14:creationId xmlns:p14="http://schemas.microsoft.com/office/powerpoint/2010/main" val="1978262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cxnSp>
        <p:nvCxnSpPr>
          <p:cNvPr id="103" name="BottomLine">
            <a:extLst>
              <a:ext uri="{FF2B5EF4-FFF2-40B4-BE49-F238E27FC236}">
                <a16:creationId xmlns:a16="http://schemas.microsoft.com/office/drawing/2014/main" id="{1A205B6C-F79D-4193-9FCF-230AF1D51716}"/>
              </a:ext>
            </a:extLst>
          </p:cNvPr>
          <p:cNvCxnSpPr/>
          <p:nvPr userDrawn="1">
            <p:custDataLst>
              <p:tags r:id="rId1"/>
            </p:custDataLst>
          </p:nvPr>
        </p:nvCxnSpPr>
        <p:spPr>
          <a:xfrm>
            <a:off x="416052" y="6453769"/>
            <a:ext cx="831189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
            <a:extLst>
              <a:ext uri="{FF2B5EF4-FFF2-40B4-BE49-F238E27FC236}">
                <a16:creationId xmlns:a16="http://schemas.microsoft.com/office/drawing/2014/main" id="{CB6CF5F8-7994-4E97-9AE6-6C98CE30967C}"/>
              </a:ext>
            </a:extLst>
          </p:cNvPr>
          <p:cNvCxnSpPr/>
          <p:nvPr userDrawn="1">
            <p:custDataLst>
              <p:tags r:id="rId2"/>
            </p:custDataLst>
          </p:nvPr>
        </p:nvCxnSpPr>
        <p:spPr>
          <a:xfrm>
            <a:off x="416052" y="1181906"/>
            <a:ext cx="831189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lideLogoText">
            <a:extLst>
              <a:ext uri="{FF2B5EF4-FFF2-40B4-BE49-F238E27FC236}">
                <a16:creationId xmlns:a16="http://schemas.microsoft.com/office/drawing/2014/main" id="{B789CE62-716F-47B1-B8FE-60436A1FA5A7}"/>
              </a:ext>
            </a:extLst>
          </p:cNvPr>
          <p:cNvSpPr txBox="1"/>
          <p:nvPr userDrawn="1">
            <p:custDataLst>
              <p:tags r:id="rId3"/>
            </p:custDataLst>
          </p:nvPr>
        </p:nvSpPr>
        <p:spPr bwMode="black">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75"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416052" y="175171"/>
            <a:ext cx="8311896" cy="989512"/>
          </a:xfrm>
        </p:spPr>
        <p:txBody>
          <a:bodyPr>
            <a:noAutofit/>
          </a:bodyPr>
          <a:lstStyle>
            <a:lvl1pPr>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7"/>
            </p:custDataLst>
          </p:nvPr>
        </p:nvSpPr>
        <p:spPr>
          <a:xfrm>
            <a:off x="5369814" y="94158"/>
            <a:ext cx="3360420"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3582865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8" name="SlideLogoText">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75" kern="120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4"/>
            </p:custDataLst>
          </p:nvPr>
        </p:nvSpPr>
        <p:spPr>
          <a:xfrm>
            <a:off x="5369814" y="94158"/>
            <a:ext cx="3360420" cy="92333"/>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152773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1014044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auto">
          <a:xfrm>
            <a:off x="2560320" y="0"/>
            <a:ext cx="6583680" cy="6858000"/>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6" name="1. On-page tracker">
            <a:extLst>
              <a:ext uri="{FF2B5EF4-FFF2-40B4-BE49-F238E27FC236}">
                <a16:creationId xmlns:a16="http://schemas.microsoft.com/office/drawing/2014/main" id="{B4346E96-C3E8-46FB-BCEE-337A16EDA729}"/>
              </a:ext>
            </a:extLst>
          </p:cNvPr>
          <p:cNvSpPr>
            <a:spLocks noGrp="1"/>
          </p:cNvSpPr>
          <p:nvPr>
            <p:ph type="body" sz="quarter" idx="10" hasCustomPrompt="1"/>
            <p:custDataLst>
              <p:tags r:id="rId4"/>
            </p:custDataLst>
          </p:nvPr>
        </p:nvSpPr>
        <p:spPr>
          <a:xfrm>
            <a:off x="416052" y="41597"/>
            <a:ext cx="1885950"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E3A7A17A-7264-4CB6-BEBA-3DA31FC9D8E5}"/>
              </a:ext>
            </a:extLst>
          </p:cNvPr>
          <p:cNvSpPr>
            <a:spLocks noGrp="1"/>
          </p:cNvSpPr>
          <p:nvPr>
            <p:ph type="title"/>
            <p:custDataLst>
              <p:tags r:id="rId5"/>
            </p:custDataLst>
          </p:nvPr>
        </p:nvSpPr>
        <p:spPr>
          <a:xfrm>
            <a:off x="416052" y="2502261"/>
            <a:ext cx="1885950" cy="1015663"/>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11" name="3. Subtitle">
            <a:extLst>
              <a:ext uri="{FF2B5EF4-FFF2-40B4-BE49-F238E27FC236}">
                <a16:creationId xmlns:a16="http://schemas.microsoft.com/office/drawing/2014/main" id="{B549B1F6-9ABB-4261-B178-3A39897B7434}"/>
              </a:ext>
            </a:extLst>
          </p:cNvPr>
          <p:cNvSpPr>
            <a:spLocks noGrp="1"/>
          </p:cNvSpPr>
          <p:nvPr>
            <p:ph type="subTitle" idx="1"/>
            <p:custDataLst>
              <p:tags r:id="rId6"/>
            </p:custDataLst>
          </p:nvPr>
        </p:nvSpPr>
        <p:spPr>
          <a:xfrm>
            <a:off x="416052" y="3636552"/>
            <a:ext cx="1885950" cy="492443"/>
          </a:xfrm>
          <a:prstGeom prst="rect">
            <a:avLst/>
          </a:prstGeom>
        </p:spPr>
        <p:txBody>
          <a:bodyPr wrap="square" lIns="0" tIns="0" rIns="0" bIns="0">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2" name="5. Source" hidden="1">
            <a:extLst>
              <a:ext uri="{FF2B5EF4-FFF2-40B4-BE49-F238E27FC236}">
                <a16:creationId xmlns:a16="http://schemas.microsoft.com/office/drawing/2014/main" id="{64D9D495-52A7-412A-AC54-B70BCBDEF2C3}"/>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3" name="Slide Number">
            <a:extLst>
              <a:ext uri="{FF2B5EF4-FFF2-40B4-BE49-F238E27FC236}">
                <a16:creationId xmlns:a16="http://schemas.microsoft.com/office/drawing/2014/main" id="{930B370C-5DC4-47E7-8401-4E03950D1AB4}"/>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4" name="Picture 2" descr="Parent Company for TXU Energy and Luminant Announces Corporate Rebranding  as Vistra Energy">
            <a:extLst>
              <a:ext uri="{FF2B5EF4-FFF2-40B4-BE49-F238E27FC236}">
                <a16:creationId xmlns:a16="http://schemas.microsoft.com/office/drawing/2014/main" id="{3B55B342-D869-4AC3-901C-9607763E9A6B}"/>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525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1"/>
            </p:custDataLst>
            <p:extLst>
              <p:ext uri="{D42A27DB-BD31-4B8C-83A1-F6EECF244321}">
                <p14:modId xmlns:p14="http://schemas.microsoft.com/office/powerpoint/2010/main" val="2264928376"/>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6"/>
                      <a:stretch>
                        <a:fillRect/>
                      </a:stretch>
                    </p:blipFill>
                    <p:spPr>
                      <a:xfrm>
                        <a:off x="1191" y="1588"/>
                        <a:ext cx="1191" cy="1588"/>
                      </a:xfrm>
                      <a:prstGeom prst="rect">
                        <a:avLst/>
                      </a:prstGeom>
                    </p:spPr>
                  </p:pic>
                </p:oleObj>
              </mc:Fallback>
            </mc:AlternateContent>
          </a:graphicData>
        </a:graphic>
      </p:graphicFrame>
      <p:pic>
        <p:nvPicPr>
          <p:cNvPr id="9" name="Partnership">
            <a:extLst>
              <a:ext uri="{FF2B5EF4-FFF2-40B4-BE49-F238E27FC236}">
                <a16:creationId xmlns:a16="http://schemas.microsoft.com/office/drawing/2014/main" id="{7C3A32BD-483D-48A2-B0AF-7A5223571242}"/>
              </a:ext>
            </a:extLst>
          </p:cNvPr>
          <p:cNvPicPr>
            <a:picLocks noChangeAspect="1"/>
          </p:cNvPicPr>
          <p:nvPr userDrawn="1"/>
        </p:nvPicPr>
        <p:blipFill>
          <a:blip r:embed="rId7"/>
          <a:stretch>
            <a:fillRect/>
          </a:stretch>
        </p:blipFill>
        <p:spPr>
          <a:xfrm>
            <a:off x="0" y="0"/>
            <a:ext cx="9144000" cy="6858000"/>
          </a:xfrm>
          <a:prstGeom prst="rect">
            <a:avLst/>
          </a:prstGeom>
        </p:spPr>
      </p:pic>
      <p:grpSp>
        <p:nvGrpSpPr>
          <p:cNvPr id="13" name="LogoImage">
            <a:extLst>
              <a:ext uri="{FF2B5EF4-FFF2-40B4-BE49-F238E27FC236}">
                <a16:creationId xmlns:a16="http://schemas.microsoft.com/office/drawing/2014/main" id="{CC7EE236-F5C9-45E4-A938-FB794BCDD026}"/>
              </a:ext>
            </a:extLst>
          </p:cNvPr>
          <p:cNvGrpSpPr>
            <a:grpSpLocks noChangeAspect="1"/>
          </p:cNvGrpSpPr>
          <p:nvPr userDrawn="1">
            <p:custDataLst>
              <p:tags r:id="rId2"/>
            </p:custDataLst>
          </p:nvPr>
        </p:nvGrpSpPr>
        <p:grpSpPr bwMode="black">
          <a:xfrm>
            <a:off x="411954" y="481160"/>
            <a:ext cx="1419901" cy="585216"/>
            <a:chOff x="0" y="973"/>
            <a:chExt cx="7680" cy="2374"/>
          </a:xfrm>
        </p:grpSpPr>
        <p:sp>
          <p:nvSpPr>
            <p:cNvPr id="14" name="AutoShape 3">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Arial" panose="020B0604020202020204" pitchFamily="34" charset="0"/>
              </a:endParaRPr>
            </a:p>
          </p:txBody>
        </p:sp>
        <p:sp>
          <p:nvSpPr>
            <p:cNvPr id="15" name="Freeform 5">
              <a:extLst>
                <a:ext uri="{FF2B5EF4-FFF2-40B4-BE49-F238E27FC236}">
                  <a16:creationId xmlns:a16="http://schemas.microsoft.com/office/drawing/2014/main" id="{FC37904A-905D-4FD7-8DD4-604C419D9AB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11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Tree>
    <p:extLst>
      <p:ext uri="{BB962C8B-B14F-4D97-AF65-F5344CB8AC3E}">
        <p14:creationId xmlns:p14="http://schemas.microsoft.com/office/powerpoint/2010/main" val="1169165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05CB31-DE56-407A-B80B-C3FB1369F415}"/>
              </a:ext>
            </a:extLst>
          </p:cNvPr>
          <p:cNvGraphicFramePr>
            <a:graphicFrameLocks noChangeAspect="1"/>
          </p:cNvGraphicFramePr>
          <p:nvPr userDrawn="1">
            <p:custDataLst>
              <p:tags r:id="rId1"/>
            </p:custDataLst>
            <p:extLst>
              <p:ext uri="{D42A27DB-BD31-4B8C-83A1-F6EECF244321}">
                <p14:modId xmlns:p14="http://schemas.microsoft.com/office/powerpoint/2010/main" val="950506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F605CB31-DE56-407A-B80B-C3FB1369F41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CF37B43-A902-4A76-B6A5-B88040B82C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9" name="Documenttype">
            <a:extLst>
              <a:ext uri="{FF2B5EF4-FFF2-40B4-BE49-F238E27FC236}">
                <a16:creationId xmlns:a16="http://schemas.microsoft.com/office/drawing/2014/main" id="{7C0ED999-D516-4EAD-853A-ECCBC982E3C5}"/>
              </a:ext>
            </a:extLst>
          </p:cNvPr>
          <p:cNvSpPr>
            <a:spLocks noGrp="1"/>
          </p:cNvSpPr>
          <p:nvPr>
            <p:ph type="body" sz="quarter" idx="13" hasCustomPrompt="1"/>
            <p:custDataLst>
              <p:tags r:id="rId3"/>
            </p:custDataLst>
          </p:nvPr>
        </p:nvSpPr>
        <p:spPr>
          <a:xfrm>
            <a:off x="412113" y="4796315"/>
            <a:ext cx="830928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dirty="0"/>
            </a:lvl1pPr>
          </a:lstStyle>
          <a:p>
            <a:pPr lvl="0">
              <a:buNone/>
            </a:pPr>
            <a:r>
              <a:rPr lang="en-US" dirty="0"/>
              <a:t>Edit date or title/role</a:t>
            </a:r>
          </a:p>
        </p:txBody>
      </p:sp>
      <p:sp>
        <p:nvSpPr>
          <p:cNvPr id="10" name="Subtitle">
            <a:extLst>
              <a:ext uri="{FF2B5EF4-FFF2-40B4-BE49-F238E27FC236}">
                <a16:creationId xmlns:a16="http://schemas.microsoft.com/office/drawing/2014/main" id="{DEB4D432-701B-4B64-B9CF-7D779B14A400}"/>
              </a:ext>
            </a:extLst>
          </p:cNvPr>
          <p:cNvSpPr>
            <a:spLocks noGrp="1"/>
          </p:cNvSpPr>
          <p:nvPr>
            <p:ph type="subTitle" idx="1"/>
            <p:custDataLst>
              <p:tags r:id="rId4"/>
            </p:custDataLst>
          </p:nvPr>
        </p:nvSpPr>
        <p:spPr>
          <a:xfrm>
            <a:off x="412113" y="4322359"/>
            <a:ext cx="830928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baseline="0" dirty="0"/>
            </a:lvl1pPr>
          </a:lstStyle>
          <a:p>
            <a:pPr lvl="0">
              <a:buNone/>
            </a:pPr>
            <a:r>
              <a:rPr lang="en-US" dirty="0"/>
              <a:t>Click to edit Master subtitle style</a:t>
            </a:r>
          </a:p>
        </p:txBody>
      </p:sp>
      <p:sp>
        <p:nvSpPr>
          <p:cNvPr id="11" name="Title">
            <a:extLst>
              <a:ext uri="{FF2B5EF4-FFF2-40B4-BE49-F238E27FC236}">
                <a16:creationId xmlns:a16="http://schemas.microsoft.com/office/drawing/2014/main" id="{8BDEA971-1485-4928-9518-CEB44246785A}"/>
              </a:ext>
            </a:extLst>
          </p:cNvPr>
          <p:cNvSpPr>
            <a:spLocks noGrp="1"/>
          </p:cNvSpPr>
          <p:nvPr>
            <p:ph type="title"/>
            <p:custDataLst>
              <p:tags r:id="rId5"/>
            </p:custDataLst>
          </p:nvPr>
        </p:nvSpPr>
        <p:spPr>
          <a:xfrm>
            <a:off x="412114" y="2925073"/>
            <a:ext cx="8311262" cy="104644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lgn="ctr">
              <a:defRPr lang="en-US" sz="3400" dirty="0"/>
            </a:lvl1pPr>
          </a:lstStyle>
          <a:p>
            <a:pPr lvl="0"/>
            <a:r>
              <a:rPr lang="en-US" dirty="0"/>
              <a:t>Click to edit Master title style</a:t>
            </a:r>
          </a:p>
        </p:txBody>
      </p:sp>
      <p:pic>
        <p:nvPicPr>
          <p:cNvPr id="12" name="Picture 23" descr="Vistra Intelligent Virtual Assistant Case Study | Interactions">
            <a:extLst>
              <a:ext uri="{FF2B5EF4-FFF2-40B4-BE49-F238E27FC236}">
                <a16:creationId xmlns:a16="http://schemas.microsoft.com/office/drawing/2014/main" id="{1A28E1E9-F14E-4298-A1FE-C9CDD0331DA7}"/>
              </a:ext>
            </a:extLst>
          </p:cNvPr>
          <p:cNvPicPr>
            <a:picLocks noChangeAspect="1" noChangeArrowheads="1"/>
          </p:cNvPicPr>
          <p:nvPr userDrawn="1"/>
        </p:nvPicPr>
        <p:blipFill rotWithShape="1">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19EA33E-F3B6-4AB2-8727-CECEC607F3AB}"/>
              </a:ext>
            </a:extLst>
          </p:cNvPr>
          <p:cNvGrpSpPr/>
          <p:nvPr userDrawn="1"/>
        </p:nvGrpSpPr>
        <p:grpSpPr>
          <a:xfrm>
            <a:off x="-809" y="6413499"/>
            <a:ext cx="9144809" cy="444501"/>
            <a:chOff x="-809" y="6413499"/>
            <a:chExt cx="9144809" cy="444501"/>
          </a:xfrm>
        </p:grpSpPr>
        <p:sp>
          <p:nvSpPr>
            <p:cNvPr id="22" name="Rectangle 21">
              <a:extLst>
                <a:ext uri="{FF2B5EF4-FFF2-40B4-BE49-F238E27FC236}">
                  <a16:creationId xmlns:a16="http://schemas.microsoft.com/office/drawing/2014/main" id="{A4DB5407-6DEC-431E-95B4-B9DC1B1C170E}"/>
                </a:ext>
              </a:extLst>
            </p:cNvPr>
            <p:cNvSpPr/>
            <p:nvPr userDrawn="1"/>
          </p:nvSpPr>
          <p:spPr bwMode="ltGray">
            <a:xfrm>
              <a:off x="-808" y="6413499"/>
              <a:ext cx="9144808" cy="3937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A11853-F66A-4710-9A4F-179B149DD34F}"/>
                </a:ext>
              </a:extLst>
            </p:cNvPr>
            <p:cNvSpPr/>
            <p:nvPr userDrawn="1"/>
          </p:nvSpPr>
          <p:spPr bwMode="ltGray">
            <a:xfrm>
              <a:off x="0" y="66420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EFAED42-72E8-4FB1-9D85-9912C53F61D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ltGray">
            <a:xfrm>
              <a:off x="0" y="6438900"/>
              <a:ext cx="9144000" cy="406401"/>
            </a:xfrm>
            <a:prstGeom prst="rect">
              <a:avLst/>
            </a:prstGeom>
          </p:spPr>
        </p:pic>
        <p:sp>
          <p:nvSpPr>
            <p:cNvPr id="25" name="Right Triangle 24">
              <a:extLst>
                <a:ext uri="{FF2B5EF4-FFF2-40B4-BE49-F238E27FC236}">
                  <a16:creationId xmlns:a16="http://schemas.microsoft.com/office/drawing/2014/main" id="{E3BE70A5-7C0A-4C97-BD42-B62E61B863D2}"/>
                </a:ext>
              </a:extLst>
            </p:cNvPr>
            <p:cNvSpPr/>
            <p:nvPr userDrawn="1"/>
          </p:nvSpPr>
          <p:spPr bwMode="ltGray">
            <a:xfrm flipV="1">
              <a:off x="-809" y="6642097"/>
              <a:ext cx="1067203" cy="190501"/>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85513182-6595-485C-89A4-5916086D996A}"/>
                </a:ext>
              </a:extLst>
            </p:cNvPr>
            <p:cNvSpPr/>
            <p:nvPr userDrawn="1"/>
          </p:nvSpPr>
          <p:spPr bwMode="ltGray">
            <a:xfrm flipH="1" flipV="1">
              <a:off x="8020049" y="6638101"/>
              <a:ext cx="1123949" cy="190501"/>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4C768DFF-7DC3-4ECF-BBB3-7BA7AD438F23}"/>
                </a:ext>
              </a:extLst>
            </p:cNvPr>
            <p:cNvCxnSpPr/>
            <p:nvPr userDrawn="1"/>
          </p:nvCxnSpPr>
          <p:spPr bwMode="ltGray">
            <a:xfrm>
              <a:off x="3964781" y="66373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56736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3FAC02B7-F3A7-43E5-BA0D-B93E4F705BDA}"/>
              </a:ext>
            </a:extLst>
          </p:cNvPr>
          <p:cNvGraphicFramePr>
            <a:graphicFrameLocks noChangeAspect="1"/>
          </p:cNvGraphicFramePr>
          <p:nvPr userDrawn="1">
            <p:custDataLst>
              <p:tags r:id="rId1"/>
            </p:custDataLst>
            <p:extLst>
              <p:ext uri="{D42A27DB-BD31-4B8C-83A1-F6EECF244321}">
                <p14:modId xmlns:p14="http://schemas.microsoft.com/office/powerpoint/2010/main" val="4142315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2" name="Object 2" hidden="1">
                        <a:extLst>
                          <a:ext uri="{FF2B5EF4-FFF2-40B4-BE49-F238E27FC236}">
                            <a16:creationId xmlns:a16="http://schemas.microsoft.com/office/drawing/2014/main" id="{3FAC02B7-F3A7-43E5-BA0D-B93E4F705BD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3. Subtitle">
            <a:extLst>
              <a:ext uri="{FF2B5EF4-FFF2-40B4-BE49-F238E27FC236}">
                <a16:creationId xmlns:a16="http://schemas.microsoft.com/office/drawing/2014/main" id="{9058D7A1-E2D0-422A-B35F-8D916C606E0F}"/>
              </a:ext>
            </a:extLst>
          </p:cNvPr>
          <p:cNvSpPr>
            <a:spLocks noGrp="1"/>
          </p:cNvSpPr>
          <p:nvPr>
            <p:ph type="subTitle" idx="1"/>
            <p:custDataLst>
              <p:tags r:id="rId2"/>
            </p:custDataLst>
          </p:nvPr>
        </p:nvSpPr>
        <p:spPr>
          <a:xfrm>
            <a:off x="416052" y="1130640"/>
            <a:ext cx="695895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aseline="0" dirty="0"/>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74896738-E4EE-4DCC-84BD-BB0E08A2B485}"/>
              </a:ext>
            </a:extLst>
          </p:cNvPr>
          <p:cNvSpPr>
            <a:spLocks noChangeArrowheads="1"/>
          </p:cNvSpPr>
          <p:nvPr userDrawn="1">
            <p:custDataLst>
              <p:tags r:id="rId3"/>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FB1680F4-369F-4981-8CAE-002836A16EB7}"/>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t">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D67FF705-F1CE-4ABC-A914-F9AC412C19E3}"/>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7434F8F-9A56-4218-8EA7-09C02FEBAE32}"/>
              </a:ext>
            </a:extLst>
          </p:cNvPr>
          <p:cNvSpPr>
            <a:spLocks noGrp="1"/>
          </p:cNvSpPr>
          <p:nvPr>
            <p:ph type="title"/>
            <p:custDataLst>
              <p:tags r:id="rId6"/>
            </p:custDataLst>
          </p:nvPr>
        </p:nvSpPr>
        <p:spPr>
          <a:xfrm>
            <a:off x="411481" y="182879"/>
            <a:ext cx="6958951" cy="66112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35774339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8EFC1666-67C8-4619-A502-4C9EABE7251E}"/>
              </a:ext>
            </a:extLst>
          </p:cNvPr>
          <p:cNvGraphicFramePr>
            <a:graphicFrameLocks noChangeAspect="1"/>
          </p:cNvGraphicFramePr>
          <p:nvPr userDrawn="1">
            <p:custDataLst>
              <p:tags r:id="rId1"/>
            </p:custDataLst>
            <p:extLst>
              <p:ext uri="{D42A27DB-BD31-4B8C-83A1-F6EECF244321}">
                <p14:modId xmlns:p14="http://schemas.microsoft.com/office/powerpoint/2010/main" val="1988080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2" hidden="1">
                        <a:extLst>
                          <a:ext uri="{FF2B5EF4-FFF2-40B4-BE49-F238E27FC236}">
                            <a16:creationId xmlns:a16="http://schemas.microsoft.com/office/drawing/2014/main" id="{8EFC1666-67C8-4619-A502-4C9EABE7251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181D8877-9D16-468C-8A9C-9AF2AF95B7A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F2E71145-2BD2-4E60-9129-96F4D12D3AD4}"/>
              </a:ext>
            </a:extLst>
          </p:cNvPr>
          <p:cNvSpPr>
            <a:spLocks noGrp="1"/>
          </p:cNvSpPr>
          <p:nvPr>
            <p:ph type="title"/>
            <p:custDataLst>
              <p:tags r:id="rId3"/>
            </p:custDataLst>
          </p:nvPr>
        </p:nvSpPr>
        <p:spPr>
          <a:xfrm>
            <a:off x="416052" y="1706565"/>
            <a:ext cx="2859786" cy="677108"/>
          </a:xfrm>
          <a:prstGeom prst="rect">
            <a:avLst/>
          </a:prstGeom>
        </p:spPr>
        <p:txBody>
          <a:bodyPr vert="horz" anchor="t">
            <a:noAutofit/>
          </a:bodyPr>
          <a:lstStyle>
            <a:lvl1pPr>
              <a:defRPr>
                <a:ln w="6350" cap="flat">
                  <a:noFill/>
                  <a:miter lim="800000"/>
                </a:ln>
              </a:defRPr>
            </a:lvl1pPr>
          </a:lstStyle>
          <a:p>
            <a:r>
              <a:rPr lang="en-US" dirty="0"/>
              <a:t>Click to edit Master title style</a:t>
            </a:r>
          </a:p>
        </p:txBody>
      </p:sp>
      <p:sp>
        <p:nvSpPr>
          <p:cNvPr id="3" name="Slide Number">
            <a:extLst>
              <a:ext uri="{FF2B5EF4-FFF2-40B4-BE49-F238E27FC236}">
                <a16:creationId xmlns:a16="http://schemas.microsoft.com/office/drawing/2014/main" id="{D9158D3F-8458-4670-99AD-89F5B9E6157E}"/>
              </a:ext>
            </a:extLst>
          </p:cNvPr>
          <p:cNvSpPr>
            <a:spLocks noChangeArrowheads="1"/>
          </p:cNvSpPr>
          <p:nvPr userDrawn="1">
            <p:custDataLst>
              <p:tags r:id="rId4"/>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7E354FC4-29D1-43C5-B30D-212C6D407B32}"/>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6" name="1. On-page tracker">
            <a:extLst>
              <a:ext uri="{FF2B5EF4-FFF2-40B4-BE49-F238E27FC236}">
                <a16:creationId xmlns:a16="http://schemas.microsoft.com/office/drawing/2014/main" id="{53755143-23C9-4360-A562-4E7A67BBE8AE}"/>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2375503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BDF039-8FE5-43FC-8CA5-4A0ECC5294D7}"/>
              </a:ext>
            </a:extLst>
          </p:cNvPr>
          <p:cNvGraphicFramePr>
            <a:graphicFrameLocks noChangeAspect="1"/>
          </p:cNvGraphicFramePr>
          <p:nvPr userDrawn="1">
            <p:custDataLst>
              <p:tags r:id="rId1"/>
            </p:custDataLst>
            <p:extLst>
              <p:ext uri="{D42A27DB-BD31-4B8C-83A1-F6EECF244321}">
                <p14:modId xmlns:p14="http://schemas.microsoft.com/office/powerpoint/2010/main" val="1105451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71BDF039-8FE5-43FC-8CA5-4A0ECC5294D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BEDAF5B-C388-43C9-8126-AACE1FFD942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E001817C-4B58-4471-AEE7-2065DBFD07F6}"/>
              </a:ext>
            </a:extLst>
          </p:cNvPr>
          <p:cNvSpPr>
            <a:spLocks noGrp="1"/>
          </p:cNvSpPr>
          <p:nvPr>
            <p:ph type="title"/>
            <p:custDataLst>
              <p:tags r:id="rId3"/>
            </p:custDataLst>
          </p:nvPr>
        </p:nvSpPr>
        <p:spPr>
          <a:xfrm>
            <a:off x="416052" y="3090450"/>
            <a:ext cx="3799332" cy="677108"/>
          </a:xfrm>
          <a:prstGeom prst="rect">
            <a:avLst/>
          </a:prstGeom>
        </p:spPr>
        <p:txBody>
          <a:bodyPr rIns="365760" anchor="ctr">
            <a:noAutofit/>
          </a:bodyPr>
          <a:lstStyle>
            <a:lvl1pPr>
              <a:defRPr>
                <a:ln w="6350" cap="flat">
                  <a:noFill/>
                  <a:miter lim="800000"/>
                </a:ln>
              </a:defRPr>
            </a:lvl1pPr>
          </a:lstStyle>
          <a:p>
            <a:r>
              <a:rPr lang="en-US" dirty="0"/>
              <a:t>Click to edit Master title style</a:t>
            </a:r>
          </a:p>
        </p:txBody>
      </p:sp>
      <p:sp>
        <p:nvSpPr>
          <p:cNvPr id="6" name="Slide Number">
            <a:extLst>
              <a:ext uri="{FF2B5EF4-FFF2-40B4-BE49-F238E27FC236}">
                <a16:creationId xmlns:a16="http://schemas.microsoft.com/office/drawing/2014/main" id="{E3FAB087-0C8E-42E4-AAD6-429CA1E2785F}"/>
              </a:ext>
            </a:extLst>
          </p:cNvPr>
          <p:cNvSpPr>
            <a:spLocks noChangeArrowheads="1"/>
          </p:cNvSpPr>
          <p:nvPr userDrawn="1">
            <p:custDataLst>
              <p:tags r:id="rId4"/>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EF71AA55-AF82-45C2-8B75-DF470F9CFD4B}"/>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1F212325-F493-4D61-958C-B00685A551F1}"/>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547538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92AD44-1068-4407-82DC-DD4442ED5355}"/>
              </a:ext>
            </a:extLst>
          </p:cNvPr>
          <p:cNvGraphicFramePr>
            <a:graphicFrameLocks noChangeAspect="1"/>
          </p:cNvGraphicFramePr>
          <p:nvPr userDrawn="1">
            <p:custDataLst>
              <p:tags r:id="rId1"/>
            </p:custDataLst>
            <p:extLst>
              <p:ext uri="{D42A27DB-BD31-4B8C-83A1-F6EECF244321}">
                <p14:modId xmlns:p14="http://schemas.microsoft.com/office/powerpoint/2010/main" val="3269940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6C92AD44-1068-4407-82DC-DD4442ED535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A37EB2-B222-4484-9B37-B0E9C3B53CB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BB44E099-A9FA-4D18-8E8E-E18034BEAECD}"/>
              </a:ext>
            </a:extLst>
          </p:cNvPr>
          <p:cNvSpPr>
            <a:spLocks noGrp="1"/>
          </p:cNvSpPr>
          <p:nvPr>
            <p:ph type="title"/>
            <p:custDataLst>
              <p:tags r:id="rId3"/>
            </p:custDataLst>
          </p:nvPr>
        </p:nvSpPr>
        <p:spPr>
          <a:xfrm>
            <a:off x="416052" y="4745736"/>
            <a:ext cx="8311896" cy="512064"/>
          </a:xfrm>
          <a:prstGeom prst="rect">
            <a:avLst/>
          </a:prstGeom>
        </p:spPr>
        <p:txBody>
          <a:bodyPr>
            <a:noAutofit/>
          </a:bodyPr>
          <a:lstStyle>
            <a:lvl1pPr>
              <a:defRPr sz="3200"/>
            </a:lvl1pPr>
          </a:lstStyle>
          <a:p>
            <a:r>
              <a:rPr lang="en-US" dirty="0"/>
              <a:t>Click to edit Master title style</a:t>
            </a:r>
          </a:p>
        </p:txBody>
      </p:sp>
      <p:sp>
        <p:nvSpPr>
          <p:cNvPr id="5" name="Slide Number">
            <a:extLst>
              <a:ext uri="{FF2B5EF4-FFF2-40B4-BE49-F238E27FC236}">
                <a16:creationId xmlns:a16="http://schemas.microsoft.com/office/drawing/2014/main" id="{44FA9C5C-3D02-4606-ACC6-45B274125E1D}"/>
              </a:ext>
            </a:extLst>
          </p:cNvPr>
          <p:cNvSpPr>
            <a:spLocks noChangeArrowheads="1"/>
          </p:cNvSpPr>
          <p:nvPr userDrawn="1">
            <p:custDataLst>
              <p:tags r:id="rId4"/>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50A4CE5E-EA69-462D-9378-162A6B314012}"/>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0A4EBC37-A3CA-4791-A249-2AD19A1D70AC}"/>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4449460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3B92AD-52C0-4565-A853-E755058C5D4D}"/>
              </a:ext>
            </a:extLst>
          </p:cNvPr>
          <p:cNvGraphicFramePr>
            <a:graphicFrameLocks noChangeAspect="1"/>
          </p:cNvGraphicFramePr>
          <p:nvPr userDrawn="1">
            <p:custDataLst>
              <p:tags r:id="rId1"/>
            </p:custDataLst>
            <p:extLst>
              <p:ext uri="{D42A27DB-BD31-4B8C-83A1-F6EECF244321}">
                <p14:modId xmlns:p14="http://schemas.microsoft.com/office/powerpoint/2010/main" val="887298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A73B92AD-52C0-4565-A853-E755058C5D4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0DB32B1-6462-418E-A91E-73704A18963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8AEA745E-A941-4118-8A81-FF58879F6423}"/>
              </a:ext>
            </a:extLst>
          </p:cNvPr>
          <p:cNvSpPr>
            <a:spLocks noGrp="1"/>
          </p:cNvSpPr>
          <p:nvPr>
            <p:ph type="title"/>
            <p:custDataLst>
              <p:tags r:id="rId3"/>
            </p:custDataLst>
          </p:nvPr>
        </p:nvSpPr>
        <p:spPr>
          <a:xfrm>
            <a:off x="1129284" y="3629229"/>
            <a:ext cx="6885432" cy="377219"/>
          </a:xfrm>
          <a:prstGeom prst="rect">
            <a:avLst/>
          </a:prstGeom>
        </p:spPr>
        <p:txBody>
          <a:bodyPr anchor="ctr" anchorCtr="0">
            <a:spAutoFit/>
          </a:bodyPr>
          <a:lstStyle>
            <a:lvl1pPr>
              <a:lnSpc>
                <a:spcPct val="105000"/>
              </a:lnSpc>
              <a:defRPr sz="2500"/>
            </a:lvl1pPr>
          </a:lstStyle>
          <a:p>
            <a:r>
              <a:rPr lang="en-US" dirty="0"/>
              <a:t>Click to edit Master title style</a:t>
            </a:r>
          </a:p>
        </p:txBody>
      </p:sp>
      <p:sp>
        <p:nvSpPr>
          <p:cNvPr id="11" name="3. Subtitle">
            <a:extLst>
              <a:ext uri="{FF2B5EF4-FFF2-40B4-BE49-F238E27FC236}">
                <a16:creationId xmlns:a16="http://schemas.microsoft.com/office/drawing/2014/main" id="{F1D48872-FDF8-4DAE-A100-D4B0923A0DB0}"/>
              </a:ext>
            </a:extLst>
          </p:cNvPr>
          <p:cNvSpPr>
            <a:spLocks noGrp="1"/>
          </p:cNvSpPr>
          <p:nvPr>
            <p:ph type="subTitle" idx="1" hasCustomPrompt="1"/>
            <p:custDataLst>
              <p:tags r:id="rId4"/>
            </p:custDataLst>
          </p:nvPr>
        </p:nvSpPr>
        <p:spPr>
          <a:xfrm>
            <a:off x="1129284" y="4284630"/>
            <a:ext cx="6885432"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6" name="Slide Number">
            <a:extLst>
              <a:ext uri="{FF2B5EF4-FFF2-40B4-BE49-F238E27FC236}">
                <a16:creationId xmlns:a16="http://schemas.microsoft.com/office/drawing/2014/main" id="{EE1D4303-4599-4610-BC17-19AA3BD4D3B9}"/>
              </a:ext>
            </a:extLst>
          </p:cNvPr>
          <p:cNvSpPr>
            <a:spLocks noChangeArrowheads="1"/>
          </p:cNvSpPr>
          <p:nvPr userDrawn="1">
            <p:custDataLst>
              <p:tags r:id="rId5"/>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CD0FB57B-4505-4ECE-8CC1-292C1CC5262A}"/>
              </a:ext>
            </a:extLst>
          </p:cNvPr>
          <p:cNvSpPr txBox="1"/>
          <p:nvPr userDrawn="1">
            <p:custDataLst>
              <p:tags r:id="rId6"/>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2E2E9803-E2F7-4A7A-A044-F6588CE6E5CF}"/>
              </a:ext>
            </a:extLst>
          </p:cNvPr>
          <p:cNvSpPr>
            <a:spLocks noGrp="1"/>
          </p:cNvSpPr>
          <p:nvPr>
            <p:ph type="body" sz="quarter" idx="10" hasCustomPrompt="1"/>
            <p:custDataLst>
              <p:tags r:id="rId7"/>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4277414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5BA7DA3C-445E-4932-9B65-4D6A0D20A4C2}"/>
              </a:ext>
            </a:extLst>
          </p:cNvPr>
          <p:cNvGraphicFramePr>
            <a:graphicFrameLocks noChangeAspect="1"/>
          </p:cNvGraphicFramePr>
          <p:nvPr userDrawn="1">
            <p:custDataLst>
              <p:tags r:id="rId1"/>
            </p:custDataLst>
            <p:extLst>
              <p:ext uri="{D42A27DB-BD31-4B8C-83A1-F6EECF244321}">
                <p14:modId xmlns:p14="http://schemas.microsoft.com/office/powerpoint/2010/main" val="1599219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2" name="Object 2" hidden="1">
                        <a:extLst>
                          <a:ext uri="{FF2B5EF4-FFF2-40B4-BE49-F238E27FC236}">
                            <a16:creationId xmlns:a16="http://schemas.microsoft.com/office/drawing/2014/main" id="{5BA7DA3C-445E-4932-9B65-4D6A0D20A4C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BCA400D-E795-4965-B6FF-7E4C76276D0E}"/>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2560320" y="0"/>
            <a:ext cx="658368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1" name="Slide Number">
            <a:extLst>
              <a:ext uri="{FF2B5EF4-FFF2-40B4-BE49-F238E27FC236}">
                <a16:creationId xmlns:a16="http://schemas.microsoft.com/office/drawing/2014/main" id="{B6F6B5A9-EC5A-427A-B722-8D754533C6CA}"/>
              </a:ext>
            </a:extLst>
          </p:cNvPr>
          <p:cNvSpPr>
            <a:spLocks noChangeArrowheads="1"/>
          </p:cNvSpPr>
          <p:nvPr userDrawn="1">
            <p:custDataLst>
              <p:tags r:id="rId4"/>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5" name="3. Subtitle">
            <a:extLst>
              <a:ext uri="{FF2B5EF4-FFF2-40B4-BE49-F238E27FC236}">
                <a16:creationId xmlns:a16="http://schemas.microsoft.com/office/drawing/2014/main" id="{354A0D39-5A00-43B1-BFB8-63FA56B0A6DF}"/>
              </a:ext>
            </a:extLst>
          </p:cNvPr>
          <p:cNvSpPr>
            <a:spLocks noGrp="1"/>
          </p:cNvSpPr>
          <p:nvPr>
            <p:ph type="subTitle" idx="1"/>
            <p:custDataLst>
              <p:tags r:id="rId5"/>
            </p:custDataLst>
          </p:nvPr>
        </p:nvSpPr>
        <p:spPr>
          <a:xfrm>
            <a:off x="416052" y="3636552"/>
            <a:ext cx="1890839" cy="430887"/>
          </a:xfrm>
          <a:prstGeom prst="rect">
            <a:avLst/>
          </a:prstGeom>
        </p:spPr>
        <p:txBody>
          <a:bodyPr wrap="square">
            <a:spAutoFit/>
          </a:bodyPr>
          <a:lstStyle>
            <a:lvl1pPr marL="0" indent="0" algn="l">
              <a:buNone/>
              <a:defRPr sz="14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6" name="5. Source" hidden="1">
            <a:extLst>
              <a:ext uri="{FF2B5EF4-FFF2-40B4-BE49-F238E27FC236}">
                <a16:creationId xmlns:a16="http://schemas.microsoft.com/office/drawing/2014/main" id="{B9E7ACC3-AD61-4CBC-BC14-48722CC47E1C}"/>
              </a:ext>
            </a:extLst>
          </p:cNvPr>
          <p:cNvSpPr txBox="1"/>
          <p:nvPr userDrawn="1">
            <p:custDataLst>
              <p:tags r:id="rId6"/>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17" name="2. Slide Title">
            <a:extLst>
              <a:ext uri="{FF2B5EF4-FFF2-40B4-BE49-F238E27FC236}">
                <a16:creationId xmlns:a16="http://schemas.microsoft.com/office/drawing/2014/main" id="{98242E50-F680-4DE8-ADB7-34F9E4478C39}"/>
              </a:ext>
            </a:extLst>
          </p:cNvPr>
          <p:cNvSpPr>
            <a:spLocks noGrp="1"/>
          </p:cNvSpPr>
          <p:nvPr>
            <p:ph type="title"/>
            <p:custDataLst>
              <p:tags r:id="rId7"/>
            </p:custDataLst>
          </p:nvPr>
        </p:nvSpPr>
        <p:spPr>
          <a:xfrm>
            <a:off x="416052" y="2479316"/>
            <a:ext cx="1890839" cy="1027365"/>
          </a:xfrm>
          <a:prstGeom prst="rect">
            <a:avLst/>
          </a:prstGeom>
        </p:spPr>
        <p:txBody>
          <a:bodyPr vert="horz">
            <a:noAutofit/>
          </a:bodyPr>
          <a:lstStyle>
            <a:lvl1pPr>
              <a:defRPr>
                <a:solidFill>
                  <a:schemeClr val="bg1"/>
                </a:solidFill>
              </a:defRPr>
            </a:lvl1pPr>
          </a:lstStyle>
          <a:p>
            <a:r>
              <a:rPr lang="en-US" dirty="0"/>
              <a:t>Click to edit Master title style</a:t>
            </a:r>
          </a:p>
        </p:txBody>
      </p:sp>
      <p:sp>
        <p:nvSpPr>
          <p:cNvPr id="15" name="1. On-page tracker">
            <a:extLst>
              <a:ext uri="{FF2B5EF4-FFF2-40B4-BE49-F238E27FC236}">
                <a16:creationId xmlns:a16="http://schemas.microsoft.com/office/drawing/2014/main" id="{FDB38C5C-07FE-435D-92EF-3C0D5A1A1444}"/>
              </a:ext>
            </a:extLst>
          </p:cNvPr>
          <p:cNvSpPr>
            <a:spLocks noGrp="1"/>
          </p:cNvSpPr>
          <p:nvPr>
            <p:ph type="body" sz="quarter" idx="10" hasCustomPrompt="1"/>
            <p:custDataLst>
              <p:tags r:id="rId8"/>
            </p:custDataLst>
          </p:nvPr>
        </p:nvSpPr>
        <p:spPr>
          <a:xfrm>
            <a:off x="416052" y="41597"/>
            <a:ext cx="1890839"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23" descr="Vistra Intelligent Virtual Assistant Case Study | Interactions">
            <a:extLst>
              <a:ext uri="{FF2B5EF4-FFF2-40B4-BE49-F238E27FC236}">
                <a16:creationId xmlns:a16="http://schemas.microsoft.com/office/drawing/2014/main" id="{EEA5BB1E-15DB-4114-BCD3-010B6E7DC61F}"/>
              </a:ext>
            </a:extLst>
          </p:cNvPr>
          <p:cNvPicPr>
            <a:picLocks noChangeAspect="1" noChangeArrowheads="1"/>
          </p:cNvPicPr>
          <p:nvPr userDrawn="1"/>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77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EE7D76-85C8-41A6-9EB9-D68C83480BB5}"/>
              </a:ext>
            </a:extLst>
          </p:cNvPr>
          <p:cNvGraphicFramePr>
            <a:graphicFrameLocks noChangeAspect="1"/>
          </p:cNvGraphicFramePr>
          <p:nvPr userDrawn="1">
            <p:custDataLst>
              <p:tags r:id="rId1"/>
            </p:custDataLst>
            <p:extLst>
              <p:ext uri="{D42A27DB-BD31-4B8C-83A1-F6EECF244321}">
                <p14:modId xmlns:p14="http://schemas.microsoft.com/office/powerpoint/2010/main" val="1648501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3EE7D76-85C8-41A6-9EB9-D68C83480BB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E9A7D48-0E65-43DC-8D8A-493429E6AE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273552" y="0"/>
            <a:ext cx="58704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4" name="Slide Number">
            <a:extLst>
              <a:ext uri="{FF2B5EF4-FFF2-40B4-BE49-F238E27FC236}">
                <a16:creationId xmlns:a16="http://schemas.microsoft.com/office/drawing/2014/main" id="{C4E25F3C-FC12-4C7B-8690-F099943594C0}"/>
              </a:ext>
            </a:extLst>
          </p:cNvPr>
          <p:cNvSpPr>
            <a:spLocks noChangeArrowheads="1"/>
          </p:cNvSpPr>
          <p:nvPr userDrawn="1">
            <p:custDataLst>
              <p:tags r:id="rId4"/>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8" name="2. Slide Title">
            <a:extLst>
              <a:ext uri="{FF2B5EF4-FFF2-40B4-BE49-F238E27FC236}">
                <a16:creationId xmlns:a16="http://schemas.microsoft.com/office/drawing/2014/main" id="{B345E9B0-F6EC-463E-BF51-E9604D800C23}"/>
              </a:ext>
            </a:extLst>
          </p:cNvPr>
          <p:cNvSpPr>
            <a:spLocks noGrp="1"/>
          </p:cNvSpPr>
          <p:nvPr>
            <p:ph type="title"/>
            <p:custDataLst>
              <p:tags r:id="rId5"/>
            </p:custDataLst>
          </p:nvPr>
        </p:nvSpPr>
        <p:spPr>
          <a:xfrm>
            <a:off x="416052" y="2775161"/>
            <a:ext cx="2599182" cy="731520"/>
          </a:xfrm>
          <a:prstGeom prst="rect">
            <a:avLst/>
          </a:prstGeom>
        </p:spPr>
        <p:txBody>
          <a:bodyPr vert="horz">
            <a:noAutofit/>
          </a:bodyPr>
          <a:lstStyle>
            <a:lvl1pPr>
              <a:defRPr>
                <a:solidFill>
                  <a:schemeClr val="bg1"/>
                </a:solidFill>
              </a:defRPr>
            </a:lvl1pPr>
          </a:lstStyle>
          <a:p>
            <a:r>
              <a:rPr lang="en-US" dirty="0"/>
              <a:t>Click to edit Master title style</a:t>
            </a:r>
          </a:p>
        </p:txBody>
      </p:sp>
      <p:sp>
        <p:nvSpPr>
          <p:cNvPr id="15" name="3. Subtitle">
            <a:extLst>
              <a:ext uri="{FF2B5EF4-FFF2-40B4-BE49-F238E27FC236}">
                <a16:creationId xmlns:a16="http://schemas.microsoft.com/office/drawing/2014/main" id="{4538C386-EC5B-47DE-87A4-ECA9CBA83A99}"/>
              </a:ext>
            </a:extLst>
          </p:cNvPr>
          <p:cNvSpPr>
            <a:spLocks noGrp="1"/>
          </p:cNvSpPr>
          <p:nvPr>
            <p:ph type="subTitle" idx="1"/>
            <p:custDataLst>
              <p:tags r:id="rId6"/>
            </p:custDataLst>
          </p:nvPr>
        </p:nvSpPr>
        <p:spPr>
          <a:xfrm>
            <a:off x="418339" y="3636552"/>
            <a:ext cx="2596896" cy="215444"/>
          </a:xfrm>
          <a:prstGeom prst="rect">
            <a:avLst/>
          </a:prstGeom>
        </p:spPr>
        <p:txBody>
          <a:bodyPr wrap="square">
            <a:spAutoFit/>
          </a:bodyPr>
          <a:lstStyle>
            <a:lvl1pPr marL="0" indent="0" algn="l">
              <a:buNone/>
              <a:defRPr sz="14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6" name="5. Source" hidden="1">
            <a:extLst>
              <a:ext uri="{FF2B5EF4-FFF2-40B4-BE49-F238E27FC236}">
                <a16:creationId xmlns:a16="http://schemas.microsoft.com/office/drawing/2014/main" id="{B1991A8F-5AB8-40B5-A1AF-0CB6CBDBCA73}"/>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17" name="1. On-page tracker">
            <a:extLst>
              <a:ext uri="{FF2B5EF4-FFF2-40B4-BE49-F238E27FC236}">
                <a16:creationId xmlns:a16="http://schemas.microsoft.com/office/drawing/2014/main" id="{38C810B1-FE78-44E0-8402-559A87F9D3A7}"/>
              </a:ext>
            </a:extLst>
          </p:cNvPr>
          <p:cNvSpPr>
            <a:spLocks noGrp="1"/>
          </p:cNvSpPr>
          <p:nvPr>
            <p:ph type="body" sz="quarter" idx="10" hasCustomPrompt="1"/>
            <p:custDataLst>
              <p:tags r:id="rId8"/>
            </p:custDataLst>
          </p:nvPr>
        </p:nvSpPr>
        <p:spPr>
          <a:xfrm>
            <a:off x="416052" y="41597"/>
            <a:ext cx="2599182"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1" name="Picture 23" descr="Vistra Intelligent Virtual Assistant Case Study | Interactions">
            <a:extLst>
              <a:ext uri="{FF2B5EF4-FFF2-40B4-BE49-F238E27FC236}">
                <a16:creationId xmlns:a16="http://schemas.microsoft.com/office/drawing/2014/main" id="{A32A1F38-1688-40AF-AB30-253BE907EC9E}"/>
              </a:ext>
            </a:extLst>
          </p:cNvPr>
          <p:cNvPicPr>
            <a:picLocks noChangeAspect="1" noChangeArrowheads="1"/>
          </p:cNvPicPr>
          <p:nvPr userDrawn="1"/>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816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17137B-26E9-42DA-94F7-D7AF0F52C4B6}"/>
              </a:ext>
            </a:extLst>
          </p:cNvPr>
          <p:cNvGraphicFramePr>
            <a:graphicFrameLocks noChangeAspect="1"/>
          </p:cNvGraphicFramePr>
          <p:nvPr userDrawn="1">
            <p:custDataLst>
              <p:tags r:id="rId1"/>
            </p:custDataLst>
            <p:extLst>
              <p:ext uri="{D42A27DB-BD31-4B8C-83A1-F6EECF244321}">
                <p14:modId xmlns:p14="http://schemas.microsoft.com/office/powerpoint/2010/main" val="1206591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817137B-26E9-42DA-94F7-D7AF0F52C4B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165A603-C9EA-4311-A3EC-F68767B7C5C1}"/>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BB1212C4-056D-4A20-884D-EF89127DE9F8}"/>
              </a:ext>
            </a:extLst>
          </p:cNvPr>
          <p:cNvSpPr>
            <a:spLocks noChangeArrowheads="1"/>
          </p:cNvSpPr>
          <p:nvPr userDrawn="1">
            <p:custDataLst>
              <p:tags r:id="rId4"/>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6" name="5. Source" hidden="1">
            <a:extLst>
              <a:ext uri="{FF2B5EF4-FFF2-40B4-BE49-F238E27FC236}">
                <a16:creationId xmlns:a16="http://schemas.microsoft.com/office/drawing/2014/main" id="{CA6DFE86-C0D2-4722-B2A6-E3F73461F786}"/>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17" name="1. On-page tracker">
            <a:extLst>
              <a:ext uri="{FF2B5EF4-FFF2-40B4-BE49-F238E27FC236}">
                <a16:creationId xmlns:a16="http://schemas.microsoft.com/office/drawing/2014/main" id="{C0B73B27-1A2A-4BA4-AE78-2B37B227F65D}"/>
              </a:ext>
            </a:extLst>
          </p:cNvPr>
          <p:cNvSpPr>
            <a:spLocks noGrp="1"/>
          </p:cNvSpPr>
          <p:nvPr>
            <p:ph type="body" sz="quarter" idx="10" hasCustomPrompt="1"/>
            <p:custDataLst>
              <p:tags r:id="rId6"/>
            </p:custDataLst>
          </p:nvPr>
        </p:nvSpPr>
        <p:spPr>
          <a:xfrm>
            <a:off x="416052" y="41597"/>
            <a:ext cx="3799016"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sp>
        <p:nvSpPr>
          <p:cNvPr id="11" name="3. Subtitle">
            <a:extLst>
              <a:ext uri="{FF2B5EF4-FFF2-40B4-BE49-F238E27FC236}">
                <a16:creationId xmlns:a16="http://schemas.microsoft.com/office/drawing/2014/main" id="{E326774E-53B1-481B-B920-BE9EFDF92E90}"/>
              </a:ext>
            </a:extLst>
          </p:cNvPr>
          <p:cNvSpPr>
            <a:spLocks noGrp="1"/>
          </p:cNvSpPr>
          <p:nvPr>
            <p:ph type="subTitle" idx="1"/>
            <p:custDataLst>
              <p:tags r:id="rId7"/>
            </p:custDataLst>
          </p:nvPr>
        </p:nvSpPr>
        <p:spPr>
          <a:xfrm>
            <a:off x="416052" y="1130640"/>
            <a:ext cx="3799016" cy="215444"/>
          </a:xfrm>
          <a:prstGeom prst="rect">
            <a:avLst/>
          </a:prstGeom>
        </p:spPr>
        <p:txBody>
          <a:bodyPr wrap="square">
            <a:spAutoFit/>
          </a:bodyPr>
          <a:lstStyle>
            <a:lvl1pPr marL="0" indent="0" algn="l">
              <a:buNone/>
              <a:defRPr sz="14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2" name="2. Slide Title">
            <a:extLst>
              <a:ext uri="{FF2B5EF4-FFF2-40B4-BE49-F238E27FC236}">
                <a16:creationId xmlns:a16="http://schemas.microsoft.com/office/drawing/2014/main" id="{E0E84074-67E9-424D-898F-653C02A754A6}"/>
              </a:ext>
            </a:extLst>
          </p:cNvPr>
          <p:cNvSpPr>
            <a:spLocks noGrp="1"/>
          </p:cNvSpPr>
          <p:nvPr>
            <p:ph type="title"/>
            <p:custDataLst>
              <p:tags r:id="rId8"/>
            </p:custDataLst>
          </p:nvPr>
        </p:nvSpPr>
        <p:spPr>
          <a:xfrm>
            <a:off x="411480" y="182879"/>
            <a:ext cx="3799016" cy="661122"/>
          </a:xfrm>
          <a:prstGeom prst="rect">
            <a:avLst/>
          </a:prstGeom>
        </p:spPr>
        <p:txBody>
          <a:bodyPr vert="horz">
            <a:noAutofit/>
          </a:bodyPr>
          <a:lstStyle>
            <a:lvl1pPr>
              <a:defRPr>
                <a:solidFill>
                  <a:schemeClr val="bg1"/>
                </a:solidFill>
              </a:defRPr>
            </a:lvl1pPr>
          </a:lstStyle>
          <a:p>
            <a:r>
              <a:rPr lang="en-US" dirty="0"/>
              <a:t>Click to edit Master title style</a:t>
            </a:r>
          </a:p>
        </p:txBody>
      </p:sp>
      <p:pic>
        <p:nvPicPr>
          <p:cNvPr id="13" name="Picture 23" descr="Vistra Intelligent Virtual Assistant Case Study | Interactions">
            <a:extLst>
              <a:ext uri="{FF2B5EF4-FFF2-40B4-BE49-F238E27FC236}">
                <a16:creationId xmlns:a16="http://schemas.microsoft.com/office/drawing/2014/main" id="{02629113-0281-4417-9851-9A31F003A6D7}"/>
              </a:ext>
            </a:extLst>
          </p:cNvPr>
          <p:cNvPicPr>
            <a:picLocks noChangeAspect="1" noChangeArrowheads="1"/>
          </p:cNvPicPr>
          <p:nvPr userDrawn="1"/>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1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2261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 name="2. Slide Title">
            <a:extLst>
              <a:ext uri="{FF2B5EF4-FFF2-40B4-BE49-F238E27FC236}">
                <a16:creationId xmlns:a16="http://schemas.microsoft.com/office/drawing/2014/main" id="{7651B55C-2BB4-4B97-AB75-E0B9805CD7FB}"/>
              </a:ext>
            </a:extLst>
          </p:cNvPr>
          <p:cNvSpPr>
            <a:spLocks noGrp="1"/>
          </p:cNvSpPr>
          <p:nvPr>
            <p:ph type="title"/>
            <p:custDataLst>
              <p:tags r:id="rId4"/>
            </p:custDataLst>
          </p:nvPr>
        </p:nvSpPr>
        <p:spPr>
          <a:xfrm>
            <a:off x="416052" y="2840816"/>
            <a:ext cx="2607005" cy="677108"/>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16" name="3. Subtitle">
            <a:extLst>
              <a:ext uri="{FF2B5EF4-FFF2-40B4-BE49-F238E27FC236}">
                <a16:creationId xmlns:a16="http://schemas.microsoft.com/office/drawing/2014/main" id="{B6625F33-AC09-42F0-937C-EF28C6A64BF2}"/>
              </a:ext>
            </a:extLst>
          </p:cNvPr>
          <p:cNvSpPr>
            <a:spLocks noGrp="1"/>
          </p:cNvSpPr>
          <p:nvPr>
            <p:ph type="subTitle" idx="1"/>
            <p:custDataLst>
              <p:tags r:id="rId5"/>
            </p:custDataLst>
          </p:nvPr>
        </p:nvSpPr>
        <p:spPr>
          <a:xfrm>
            <a:off x="416052" y="3636552"/>
            <a:ext cx="2607005" cy="492443"/>
          </a:xfrm>
          <a:prstGeom prst="rect">
            <a:avLst/>
          </a:prstGeom>
        </p:spPr>
        <p:txBody>
          <a:bodyPr wrap="square" lIns="0" tIns="0" rIns="0" bIns="0">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7" name="1. On-page tracker">
            <a:extLst>
              <a:ext uri="{FF2B5EF4-FFF2-40B4-BE49-F238E27FC236}">
                <a16:creationId xmlns:a16="http://schemas.microsoft.com/office/drawing/2014/main" id="{77E60046-B0F2-4032-B67C-0B786DF6D725}"/>
              </a:ext>
            </a:extLst>
          </p:cNvPr>
          <p:cNvSpPr>
            <a:spLocks noGrp="1"/>
          </p:cNvSpPr>
          <p:nvPr>
            <p:ph type="body" sz="quarter" idx="10" hasCustomPrompt="1"/>
            <p:custDataLst>
              <p:tags r:id="rId6"/>
            </p:custDataLst>
          </p:nvPr>
        </p:nvSpPr>
        <p:spPr>
          <a:xfrm>
            <a:off x="416052" y="41597"/>
            <a:ext cx="2599182"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0" name="5. Source" hidden="1">
            <a:extLst>
              <a:ext uri="{FF2B5EF4-FFF2-40B4-BE49-F238E27FC236}">
                <a16:creationId xmlns:a16="http://schemas.microsoft.com/office/drawing/2014/main" id="{55E0AE5C-F613-4559-962D-02BD0D2A1907}"/>
              </a:ext>
            </a:extLst>
          </p:cNvPr>
          <p:cNvSpPr txBox="1"/>
          <p:nvPr userDrawn="1">
            <p:custDataLst>
              <p:tags r:id="rId7"/>
            </p:custDataLst>
          </p:nvPr>
        </p:nvSpPr>
        <p:spPr>
          <a:xfrm>
            <a:off x="416052" y="6617659"/>
            <a:ext cx="4851907" cy="123111"/>
          </a:xfrm>
          <a:prstGeom prst="rect">
            <a:avLst/>
          </a:prstGeom>
        </p:spPr>
        <p:txBody>
          <a:bodyPr vert="horz" wrap="square" lIns="0" tIns="0" rIns="0" bIns="0" rtlCol="0" anchor="ctr">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sp>
        <p:nvSpPr>
          <p:cNvPr id="11" name="Slide Number">
            <a:extLst>
              <a:ext uri="{FF2B5EF4-FFF2-40B4-BE49-F238E27FC236}">
                <a16:creationId xmlns:a16="http://schemas.microsoft.com/office/drawing/2014/main" id="{424B514A-6DC2-4543-99D0-4F814BB85A4E}"/>
              </a:ext>
            </a:extLst>
          </p:cNvPr>
          <p:cNvSpPr>
            <a:spLocks noChangeArrowheads="1"/>
          </p:cNvSpPr>
          <p:nvPr userDrawn="1">
            <p:custDataLst>
              <p:tags r:id="rId8"/>
            </p:custDataLst>
          </p:nvPr>
        </p:nvSpPr>
        <p:spPr bwMode="ltGray">
          <a:xfrm>
            <a:off x="8476488" y="6609965"/>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pic>
        <p:nvPicPr>
          <p:cNvPr id="12" name="Picture 2" descr="Parent Company for TXU Energy and Luminant Announces Corporate Rebranding  as Vistra Energy">
            <a:extLst>
              <a:ext uri="{FF2B5EF4-FFF2-40B4-BE49-F238E27FC236}">
                <a16:creationId xmlns:a16="http://schemas.microsoft.com/office/drawing/2014/main" id="{287FE1BC-EDED-4387-BF10-4973608CB930}"/>
              </a:ext>
            </a:extLst>
          </p:cNvPr>
          <p:cNvPicPr>
            <a:picLocks noChangeAspect="1" noChangeArrowheads="1"/>
          </p:cNvPicPr>
          <p:nvPr userDrawn="1"/>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6489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7FA6AD-EDA1-41F4-A94A-AFE1CDAACEAF}"/>
              </a:ext>
            </a:extLst>
          </p:cNvPr>
          <p:cNvGraphicFramePr>
            <a:graphicFrameLocks noChangeAspect="1"/>
          </p:cNvGraphicFramePr>
          <p:nvPr userDrawn="1">
            <p:custDataLst>
              <p:tags r:id="rId1"/>
            </p:custDataLst>
            <p:extLst>
              <p:ext uri="{D42A27DB-BD31-4B8C-83A1-F6EECF244321}">
                <p14:modId xmlns:p14="http://schemas.microsoft.com/office/powerpoint/2010/main" val="1758975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07FA6AD-EDA1-41F4-A94A-AFE1CDAACEA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F0071F0-53F4-436B-8550-E862D0B4136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5" name="Slide Number">
            <a:extLst>
              <a:ext uri="{FF2B5EF4-FFF2-40B4-BE49-F238E27FC236}">
                <a16:creationId xmlns:a16="http://schemas.microsoft.com/office/drawing/2014/main" id="{B3820AF2-F01B-4516-A988-BDB56C82C06B}"/>
              </a:ext>
            </a:extLst>
          </p:cNvPr>
          <p:cNvSpPr>
            <a:spLocks noChangeArrowheads="1"/>
          </p:cNvSpPr>
          <p:nvPr userDrawn="1">
            <p:custDataLst>
              <p:tags r:id="rId4"/>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90EE5349-38CE-4030-9F45-BD68D3527B51}"/>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17" name="1. On-page tracker">
            <a:extLst>
              <a:ext uri="{FF2B5EF4-FFF2-40B4-BE49-F238E27FC236}">
                <a16:creationId xmlns:a16="http://schemas.microsoft.com/office/drawing/2014/main" id="{1FC2E32D-20A8-482D-964B-095D85ECB900}"/>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sp>
        <p:nvSpPr>
          <p:cNvPr id="11" name="3. Subtitle">
            <a:extLst>
              <a:ext uri="{FF2B5EF4-FFF2-40B4-BE49-F238E27FC236}">
                <a16:creationId xmlns:a16="http://schemas.microsoft.com/office/drawing/2014/main" id="{F6EFA520-7857-4D1A-BFBA-4F4851B07139}"/>
              </a:ext>
            </a:extLst>
          </p:cNvPr>
          <p:cNvSpPr>
            <a:spLocks noGrp="1"/>
          </p:cNvSpPr>
          <p:nvPr>
            <p:ph type="subTitle" idx="1"/>
            <p:custDataLst>
              <p:tags r:id="rId7"/>
            </p:custDataLst>
          </p:nvPr>
        </p:nvSpPr>
        <p:spPr>
          <a:xfrm>
            <a:off x="416052" y="1130640"/>
            <a:ext cx="5225477" cy="215444"/>
          </a:xfrm>
          <a:prstGeom prst="rect">
            <a:avLst/>
          </a:prstGeom>
        </p:spPr>
        <p:txBody>
          <a:bodyPr wrap="square">
            <a:spAutoFit/>
          </a:bodyPr>
          <a:lstStyle>
            <a:lvl1pPr marL="0" indent="0" algn="l">
              <a:buNone/>
              <a:defRPr sz="14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2" name="2. Slide Title">
            <a:extLst>
              <a:ext uri="{FF2B5EF4-FFF2-40B4-BE49-F238E27FC236}">
                <a16:creationId xmlns:a16="http://schemas.microsoft.com/office/drawing/2014/main" id="{18ACFAA9-8B92-4CF9-8EA3-E3A41251A672}"/>
              </a:ext>
            </a:extLst>
          </p:cNvPr>
          <p:cNvSpPr>
            <a:spLocks noGrp="1"/>
          </p:cNvSpPr>
          <p:nvPr>
            <p:ph type="title"/>
            <p:custDataLst>
              <p:tags r:id="rId8"/>
            </p:custDataLst>
          </p:nvPr>
        </p:nvSpPr>
        <p:spPr>
          <a:xfrm>
            <a:off x="411479" y="182879"/>
            <a:ext cx="5225477" cy="661122"/>
          </a:xfrm>
          <a:prstGeom prst="rect">
            <a:avLst/>
          </a:prstGeom>
        </p:spPr>
        <p:txBody>
          <a:bodyPr vert="horz">
            <a:noAutofit/>
          </a:bodyPr>
          <a:lstStyle>
            <a:lvl1pPr>
              <a:defRPr>
                <a:solidFill>
                  <a:schemeClr val="bg1"/>
                </a:solidFill>
              </a:defRPr>
            </a:lvl1pPr>
          </a:lstStyle>
          <a:p>
            <a:r>
              <a:rPr lang="en-US" dirty="0"/>
              <a:t>Click to edit Master title style</a:t>
            </a:r>
          </a:p>
        </p:txBody>
      </p:sp>
      <p:pic>
        <p:nvPicPr>
          <p:cNvPr id="13" name="Picture 23" descr="Vistra Intelligent Virtual Assistant Case Study | Interactions">
            <a:extLst>
              <a:ext uri="{FF2B5EF4-FFF2-40B4-BE49-F238E27FC236}">
                <a16:creationId xmlns:a16="http://schemas.microsoft.com/office/drawing/2014/main" id="{18F3FFFA-88F1-4F97-B4D9-D2DA294409D7}"/>
              </a:ext>
            </a:extLst>
          </p:cNvPr>
          <p:cNvPicPr>
            <a:picLocks noChangeAspect="1" noChangeArrowheads="1"/>
          </p:cNvPicPr>
          <p:nvPr userDrawn="1"/>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26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78522999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83534B5-88C0-4A63-97A0-468E34B707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6586062" y="0"/>
            <a:ext cx="255793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4"/>
            </p:custDataLst>
          </p:nvPr>
        </p:nvSpPr>
        <p:spPr>
          <a:xfrm>
            <a:off x="416052" y="6501670"/>
            <a:ext cx="5458396"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685800" rtl="0" eaLnBrk="1" fontAlgn="auto" latinLnBrk="0" hangingPunct="1">
              <a:lnSpc>
                <a:spcPct val="100000"/>
              </a:lnSpc>
              <a:spcBef>
                <a:spcPts val="225"/>
              </a:spcBef>
              <a:spcAft>
                <a:spcPts val="225"/>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sp>
        <p:nvSpPr>
          <p:cNvPr id="31" name="Slide Number">
            <a:extLst>
              <a:ext uri="{FF2B5EF4-FFF2-40B4-BE49-F238E27FC236}">
                <a16:creationId xmlns:a16="http://schemas.microsoft.com/office/drawing/2014/main" id="{379D2FC5-7414-4BC9-B4BF-9AF5FD6513F6}"/>
              </a:ext>
            </a:extLst>
          </p:cNvPr>
          <p:cNvSpPr>
            <a:spLocks noChangeArrowheads="1"/>
          </p:cNvSpPr>
          <p:nvPr userDrawn="1">
            <p:custDataLst>
              <p:tags r:id="rId5"/>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6" name="1. On-page tracker">
            <a:extLst>
              <a:ext uri="{FF2B5EF4-FFF2-40B4-BE49-F238E27FC236}">
                <a16:creationId xmlns:a16="http://schemas.microsoft.com/office/drawing/2014/main" id="{F274E559-863F-481C-90FF-3405FA49027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sp>
        <p:nvSpPr>
          <p:cNvPr id="11" name="3. Subtitle">
            <a:extLst>
              <a:ext uri="{FF2B5EF4-FFF2-40B4-BE49-F238E27FC236}">
                <a16:creationId xmlns:a16="http://schemas.microsoft.com/office/drawing/2014/main" id="{144DA346-55C7-47D3-981A-81C88DEC683B}"/>
              </a:ext>
            </a:extLst>
          </p:cNvPr>
          <p:cNvSpPr>
            <a:spLocks noGrp="1"/>
          </p:cNvSpPr>
          <p:nvPr>
            <p:ph type="subTitle" idx="1"/>
            <p:custDataLst>
              <p:tags r:id="rId7"/>
            </p:custDataLst>
          </p:nvPr>
        </p:nvSpPr>
        <p:spPr>
          <a:xfrm>
            <a:off x="416052" y="1130640"/>
            <a:ext cx="5939027" cy="215444"/>
          </a:xfrm>
          <a:prstGeom prst="rect">
            <a:avLst/>
          </a:prstGeom>
        </p:spPr>
        <p:txBody>
          <a:bodyPr wrap="square">
            <a:spAutoFit/>
          </a:bodyPr>
          <a:lstStyle>
            <a:lvl1pPr marL="0" indent="0" algn="l">
              <a:buNone/>
              <a:defRPr sz="14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2" name="2. Slide Title">
            <a:extLst>
              <a:ext uri="{FF2B5EF4-FFF2-40B4-BE49-F238E27FC236}">
                <a16:creationId xmlns:a16="http://schemas.microsoft.com/office/drawing/2014/main" id="{A1258302-2F76-48E5-951E-D8223CA0CC1D}"/>
              </a:ext>
            </a:extLst>
          </p:cNvPr>
          <p:cNvSpPr>
            <a:spLocks noGrp="1"/>
          </p:cNvSpPr>
          <p:nvPr>
            <p:ph type="title"/>
            <p:custDataLst>
              <p:tags r:id="rId8"/>
            </p:custDataLst>
          </p:nvPr>
        </p:nvSpPr>
        <p:spPr>
          <a:xfrm>
            <a:off x="411479" y="182879"/>
            <a:ext cx="5939027" cy="661122"/>
          </a:xfrm>
          <a:prstGeom prst="rect">
            <a:avLst/>
          </a:prstGeom>
        </p:spPr>
        <p:txBody>
          <a:bodyPr vert="horz">
            <a:noAutofit/>
          </a:bodyPr>
          <a:lstStyle>
            <a:lvl1pPr>
              <a:defRPr>
                <a:solidFill>
                  <a:schemeClr val="bg1"/>
                </a:solidFill>
              </a:defRPr>
            </a:lvl1pPr>
          </a:lstStyle>
          <a:p>
            <a:r>
              <a:rPr lang="en-US" dirty="0"/>
              <a:t>Click to edit Master title style</a:t>
            </a:r>
          </a:p>
        </p:txBody>
      </p:sp>
      <p:pic>
        <p:nvPicPr>
          <p:cNvPr id="13" name="Picture 23" descr="Vistra Intelligent Virtual Assistant Case Study | Interactions">
            <a:extLst>
              <a:ext uri="{FF2B5EF4-FFF2-40B4-BE49-F238E27FC236}">
                <a16:creationId xmlns:a16="http://schemas.microsoft.com/office/drawing/2014/main" id="{7B300548-5266-4755-A687-FEDAFC98D75D}"/>
              </a:ext>
            </a:extLst>
          </p:cNvPr>
          <p:cNvPicPr>
            <a:picLocks noChangeAspect="1" noChangeArrowheads="1"/>
          </p:cNvPicPr>
          <p:nvPr userDrawn="1"/>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6389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17137B-26E9-42DA-94F7-D7AF0F52C4B6}"/>
              </a:ext>
            </a:extLst>
          </p:cNvPr>
          <p:cNvGraphicFramePr>
            <a:graphicFrameLocks noChangeAspect="1"/>
          </p:cNvGraphicFramePr>
          <p:nvPr userDrawn="1">
            <p:custDataLst>
              <p:tags r:id="rId1"/>
            </p:custDataLst>
            <p:extLst>
              <p:ext uri="{D42A27DB-BD31-4B8C-83A1-F6EECF244321}">
                <p14:modId xmlns:p14="http://schemas.microsoft.com/office/powerpoint/2010/main" val="3025839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817137B-26E9-42DA-94F7-D7AF0F52C4B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165A603-C9EA-4311-A3EC-F68767B7C5C1}"/>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57428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BB1212C4-056D-4A20-884D-EF89127DE9F8}"/>
              </a:ext>
            </a:extLst>
          </p:cNvPr>
          <p:cNvSpPr>
            <a:spLocks noChangeArrowheads="1"/>
          </p:cNvSpPr>
          <p:nvPr userDrawn="1">
            <p:custDataLst>
              <p:tags r:id="rId4"/>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rgbClr val="171C2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rgbClr val="171C21"/>
              </a:solidFill>
              <a:latin typeface="+mn-lt"/>
              <a:ea typeface="+mn-ea"/>
              <a:cs typeface="Arial" panose="020B0604020202020204" pitchFamily="34" charset="0"/>
            </a:endParaRPr>
          </a:p>
        </p:txBody>
      </p:sp>
      <p:sp>
        <p:nvSpPr>
          <p:cNvPr id="16" name="5. Source" hidden="1">
            <a:extLst>
              <a:ext uri="{FF2B5EF4-FFF2-40B4-BE49-F238E27FC236}">
                <a16:creationId xmlns:a16="http://schemas.microsoft.com/office/drawing/2014/main" id="{CA6DFE86-C0D2-4722-B2A6-E3F73461F786}"/>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tx1"/>
                </a:solidFill>
              </a:rPr>
              <a:t>Source: …</a:t>
            </a:r>
          </a:p>
        </p:txBody>
      </p:sp>
      <p:sp>
        <p:nvSpPr>
          <p:cNvPr id="17" name="1. On-page tracker">
            <a:extLst>
              <a:ext uri="{FF2B5EF4-FFF2-40B4-BE49-F238E27FC236}">
                <a16:creationId xmlns:a16="http://schemas.microsoft.com/office/drawing/2014/main" id="{C0B73B27-1A2A-4BA4-AE78-2B37B227F65D}"/>
              </a:ext>
            </a:extLst>
          </p:cNvPr>
          <p:cNvSpPr>
            <a:spLocks noGrp="1"/>
          </p:cNvSpPr>
          <p:nvPr>
            <p:ph type="body" sz="quarter" idx="10" hasCustomPrompt="1"/>
            <p:custDataLst>
              <p:tags r:id="rId6"/>
            </p:custDataLst>
          </p:nvPr>
        </p:nvSpPr>
        <p:spPr>
          <a:xfrm>
            <a:off x="416052" y="41597"/>
            <a:ext cx="3799016" cy="123111"/>
          </a:xfrm>
          <a:prstGeom prst="rect">
            <a:avLst/>
          </a:prstGeom>
          <a:ln w="6350">
            <a:noFill/>
            <a:miter lim="800000"/>
          </a:ln>
        </p:spPr>
        <p:txBody>
          <a:bodyPr vert="horz" wrap="square" lIns="0" tIns="0" rIns="0" bIns="0" rtlCol="0">
            <a:spAutoFit/>
          </a:bodyPr>
          <a:lstStyle>
            <a:lvl1pPr>
              <a:defRPr lang="en-US" sz="800" b="0" dirty="0">
                <a:solidFill>
                  <a:schemeClr val="tx1"/>
                </a:solidFill>
                <a:cs typeface="+mn-cs"/>
              </a:defRPr>
            </a:lvl1pPr>
          </a:lstStyle>
          <a:p>
            <a:pPr lvl="0">
              <a:buNone/>
            </a:pPr>
            <a:r>
              <a:rPr lang="en-US" dirty="0"/>
              <a:t>Add tracker</a:t>
            </a:r>
          </a:p>
        </p:txBody>
      </p:sp>
      <p:sp>
        <p:nvSpPr>
          <p:cNvPr id="12" name="3. Subtitle">
            <a:extLst>
              <a:ext uri="{FF2B5EF4-FFF2-40B4-BE49-F238E27FC236}">
                <a16:creationId xmlns:a16="http://schemas.microsoft.com/office/drawing/2014/main" id="{C6DBA024-68E1-46F2-93B9-050971098F0D}"/>
              </a:ext>
            </a:extLst>
          </p:cNvPr>
          <p:cNvSpPr>
            <a:spLocks noGrp="1"/>
          </p:cNvSpPr>
          <p:nvPr>
            <p:ph type="subTitle" idx="1"/>
            <p:custDataLst>
              <p:tags r:id="rId7"/>
            </p:custDataLst>
          </p:nvPr>
        </p:nvSpPr>
        <p:spPr>
          <a:xfrm>
            <a:off x="416052" y="1130640"/>
            <a:ext cx="3799016" cy="215444"/>
          </a:xfrm>
          <a:prstGeom prst="rect">
            <a:avLst/>
          </a:prstGeom>
        </p:spPr>
        <p:txBody>
          <a:bodyPr wrap="square">
            <a:spAutoFit/>
          </a:bodyPr>
          <a:lstStyle>
            <a:lvl1pPr marL="0" indent="0" algn="l">
              <a:buNone/>
              <a:defRPr sz="14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3" name="2. Slide Title">
            <a:extLst>
              <a:ext uri="{FF2B5EF4-FFF2-40B4-BE49-F238E27FC236}">
                <a16:creationId xmlns:a16="http://schemas.microsoft.com/office/drawing/2014/main" id="{38518B74-82DF-46E3-B25C-C2A167CE1544}"/>
              </a:ext>
            </a:extLst>
          </p:cNvPr>
          <p:cNvSpPr>
            <a:spLocks noGrp="1"/>
          </p:cNvSpPr>
          <p:nvPr>
            <p:ph type="title"/>
            <p:custDataLst>
              <p:tags r:id="rId8"/>
            </p:custDataLst>
          </p:nvPr>
        </p:nvSpPr>
        <p:spPr>
          <a:xfrm>
            <a:off x="411480" y="182879"/>
            <a:ext cx="3799016" cy="661122"/>
          </a:xfrm>
          <a:prstGeom prst="rect">
            <a:avLst/>
          </a:prstGeom>
        </p:spPr>
        <p:txBody>
          <a:bodyPr vert="horz">
            <a:noAutofit/>
          </a:bodyPr>
          <a:lstStyle>
            <a:lvl1pPr>
              <a:defRPr>
                <a:solidFill>
                  <a:schemeClr val="tx1"/>
                </a:solidFill>
              </a:defRPr>
            </a:lvl1pPr>
          </a:lstStyle>
          <a:p>
            <a:r>
              <a:rPr lang="en-US" dirty="0"/>
              <a:t>Click to edit Master title style</a:t>
            </a:r>
          </a:p>
        </p:txBody>
      </p:sp>
      <p:pic>
        <p:nvPicPr>
          <p:cNvPr id="11" name="Picture 23" descr="Vistra Intelligent Virtual Assistant Case Study | Interactions">
            <a:extLst>
              <a:ext uri="{FF2B5EF4-FFF2-40B4-BE49-F238E27FC236}">
                <a16:creationId xmlns:a16="http://schemas.microsoft.com/office/drawing/2014/main" id="{CCC297BF-198A-4DF0-A564-743674EFF465}"/>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853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7FA6AD-EDA1-41F4-A94A-AFE1CDAACEAF}"/>
              </a:ext>
            </a:extLst>
          </p:cNvPr>
          <p:cNvGraphicFramePr>
            <a:graphicFrameLocks noChangeAspect="1"/>
          </p:cNvGraphicFramePr>
          <p:nvPr userDrawn="1">
            <p:custDataLst>
              <p:tags r:id="rId1"/>
            </p:custDataLst>
            <p:extLst>
              <p:ext uri="{D42A27DB-BD31-4B8C-83A1-F6EECF244321}">
                <p14:modId xmlns:p14="http://schemas.microsoft.com/office/powerpoint/2010/main" val="1925620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07FA6AD-EDA1-41F4-A94A-AFE1CDAACEA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F0071F0-53F4-436B-8550-E862D0B4136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327126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5" name="Slide Number">
            <a:extLst>
              <a:ext uri="{FF2B5EF4-FFF2-40B4-BE49-F238E27FC236}">
                <a16:creationId xmlns:a16="http://schemas.microsoft.com/office/drawing/2014/main" id="{B3820AF2-F01B-4516-A988-BDB56C82C06B}"/>
              </a:ext>
            </a:extLst>
          </p:cNvPr>
          <p:cNvSpPr>
            <a:spLocks noChangeArrowheads="1"/>
          </p:cNvSpPr>
          <p:nvPr userDrawn="1">
            <p:custDataLst>
              <p:tags r:id="rId4"/>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rgbClr val="171C2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rgbClr val="171C21"/>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90EE5349-38CE-4030-9F45-BD68D3527B51}"/>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tx1"/>
                </a:solidFill>
              </a:rPr>
              <a:t>Source: …</a:t>
            </a:r>
          </a:p>
        </p:txBody>
      </p:sp>
      <p:sp>
        <p:nvSpPr>
          <p:cNvPr id="17" name="1. On-page tracker">
            <a:extLst>
              <a:ext uri="{FF2B5EF4-FFF2-40B4-BE49-F238E27FC236}">
                <a16:creationId xmlns:a16="http://schemas.microsoft.com/office/drawing/2014/main" id="{1FC2E32D-20A8-482D-964B-095D85ECB900}"/>
              </a:ext>
            </a:extLst>
          </p:cNvPr>
          <p:cNvSpPr>
            <a:spLocks noGrp="1"/>
          </p:cNvSpPr>
          <p:nvPr>
            <p:ph type="body" sz="quarter" idx="10" hasCustomPrompt="1"/>
            <p:custDataLst>
              <p:tags r:id="rId6"/>
            </p:custDataLst>
          </p:nvPr>
        </p:nvSpPr>
        <p:spPr>
          <a:xfrm>
            <a:off x="416052" y="41597"/>
            <a:ext cx="2599182" cy="123111"/>
          </a:xfrm>
          <a:prstGeom prst="rect">
            <a:avLst/>
          </a:prstGeom>
          <a:ln w="6350">
            <a:noFill/>
            <a:miter lim="800000"/>
          </a:ln>
        </p:spPr>
        <p:txBody>
          <a:bodyPr vert="horz" wrap="square" lIns="0" tIns="0" rIns="0" bIns="0" rtlCol="0">
            <a:noAutofit/>
          </a:bodyPr>
          <a:lstStyle>
            <a:lvl1pPr>
              <a:defRPr lang="en-US" sz="800" b="0" dirty="0">
                <a:solidFill>
                  <a:schemeClr val="tx1"/>
                </a:solidFill>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51B891ED-947F-469A-86E7-0C84C2FD677B}"/>
              </a:ext>
            </a:extLst>
          </p:cNvPr>
          <p:cNvSpPr>
            <a:spLocks noGrp="1"/>
          </p:cNvSpPr>
          <p:nvPr>
            <p:ph type="title"/>
            <p:custDataLst>
              <p:tags r:id="rId7"/>
            </p:custDataLst>
          </p:nvPr>
        </p:nvSpPr>
        <p:spPr>
          <a:xfrm>
            <a:off x="416052" y="2775161"/>
            <a:ext cx="2599182" cy="731520"/>
          </a:xfrm>
          <a:prstGeom prst="rect">
            <a:avLst/>
          </a:prstGeom>
        </p:spPr>
        <p:txBody>
          <a:bodyPr vert="horz">
            <a:noAutofit/>
          </a:bodyPr>
          <a:lstStyle>
            <a:lvl1pPr>
              <a:defRPr>
                <a:solidFill>
                  <a:schemeClr val="tx1"/>
                </a:solidFill>
              </a:defRPr>
            </a:lvl1pPr>
          </a:lstStyle>
          <a:p>
            <a:r>
              <a:rPr lang="en-US" dirty="0"/>
              <a:t>Click to edit Master title style</a:t>
            </a:r>
          </a:p>
        </p:txBody>
      </p:sp>
      <p:sp>
        <p:nvSpPr>
          <p:cNvPr id="11" name="3. Subtitle">
            <a:extLst>
              <a:ext uri="{FF2B5EF4-FFF2-40B4-BE49-F238E27FC236}">
                <a16:creationId xmlns:a16="http://schemas.microsoft.com/office/drawing/2014/main" id="{F9743AAD-B75F-4989-A917-04CA2ED586FC}"/>
              </a:ext>
            </a:extLst>
          </p:cNvPr>
          <p:cNvSpPr>
            <a:spLocks noGrp="1"/>
          </p:cNvSpPr>
          <p:nvPr>
            <p:ph type="subTitle" idx="1"/>
            <p:custDataLst>
              <p:tags r:id="rId8"/>
            </p:custDataLst>
          </p:nvPr>
        </p:nvSpPr>
        <p:spPr>
          <a:xfrm>
            <a:off x="418339" y="3636552"/>
            <a:ext cx="2599182" cy="215444"/>
          </a:xfrm>
          <a:prstGeom prst="rect">
            <a:avLst/>
          </a:prstGeom>
        </p:spPr>
        <p:txBody>
          <a:bodyPr wrap="square">
            <a:spAutoFit/>
          </a:bodyPr>
          <a:lstStyle>
            <a:lvl1pPr marL="0" indent="0" algn="l">
              <a:buNone/>
              <a:defRPr sz="14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12" name="Picture 23" descr="Vistra Intelligent Virtual Assistant Case Study | Interactions">
            <a:extLst>
              <a:ext uri="{FF2B5EF4-FFF2-40B4-BE49-F238E27FC236}">
                <a16:creationId xmlns:a16="http://schemas.microsoft.com/office/drawing/2014/main" id="{0DE84C9A-FCA2-4388-8B26-27CD4D2439DD}"/>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820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148143483"/>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83534B5-88C0-4A63-97A0-468E34B707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255793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4"/>
            </p:custDataLst>
          </p:nvPr>
        </p:nvSpPr>
        <p:spPr>
          <a:xfrm>
            <a:off x="416052" y="6501670"/>
            <a:ext cx="5458396"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685800" rtl="0" eaLnBrk="1" fontAlgn="auto" latinLnBrk="0" hangingPunct="1">
              <a:lnSpc>
                <a:spcPct val="100000"/>
              </a:lnSpc>
              <a:spcBef>
                <a:spcPts val="225"/>
              </a:spcBef>
              <a:spcAft>
                <a:spcPts val="225"/>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31" name="Slide Number">
            <a:extLst>
              <a:ext uri="{FF2B5EF4-FFF2-40B4-BE49-F238E27FC236}">
                <a16:creationId xmlns:a16="http://schemas.microsoft.com/office/drawing/2014/main" id="{379D2FC5-7414-4BC9-B4BF-9AF5FD6513F6}"/>
              </a:ext>
            </a:extLst>
          </p:cNvPr>
          <p:cNvSpPr>
            <a:spLocks noChangeArrowheads="1"/>
          </p:cNvSpPr>
          <p:nvPr userDrawn="1">
            <p:custDataLst>
              <p:tags r:id="rId5"/>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rgbClr val="171C2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rgbClr val="171C21"/>
              </a:solidFill>
              <a:latin typeface="+mn-lt"/>
              <a:ea typeface="+mn-ea"/>
              <a:cs typeface="Arial" panose="020B0604020202020204" pitchFamily="34" charset="0"/>
            </a:endParaRPr>
          </a:p>
        </p:txBody>
      </p:sp>
      <p:sp>
        <p:nvSpPr>
          <p:cNvPr id="16" name="1. On-page tracker">
            <a:extLst>
              <a:ext uri="{FF2B5EF4-FFF2-40B4-BE49-F238E27FC236}">
                <a16:creationId xmlns:a16="http://schemas.microsoft.com/office/drawing/2014/main" id="{F274E559-863F-481C-90FF-3405FA490273}"/>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solidFill>
                  <a:schemeClr val="tx1"/>
                </a:solidFill>
                <a:cs typeface="+mn-cs"/>
              </a:defRPr>
            </a:lvl1pPr>
          </a:lstStyle>
          <a:p>
            <a:pPr lvl="0">
              <a:buNone/>
            </a:pPr>
            <a:r>
              <a:rPr lang="en-US" dirty="0"/>
              <a:t>Add tracker</a:t>
            </a:r>
          </a:p>
        </p:txBody>
      </p:sp>
      <p:sp>
        <p:nvSpPr>
          <p:cNvPr id="10" name="3. Subtitle">
            <a:extLst>
              <a:ext uri="{FF2B5EF4-FFF2-40B4-BE49-F238E27FC236}">
                <a16:creationId xmlns:a16="http://schemas.microsoft.com/office/drawing/2014/main" id="{C92B727F-126D-43E5-9A68-CE86BB16AE9D}"/>
              </a:ext>
            </a:extLst>
          </p:cNvPr>
          <p:cNvSpPr>
            <a:spLocks noGrp="1"/>
          </p:cNvSpPr>
          <p:nvPr>
            <p:ph type="subTitle" idx="1"/>
            <p:custDataLst>
              <p:tags r:id="rId7"/>
            </p:custDataLst>
          </p:nvPr>
        </p:nvSpPr>
        <p:spPr>
          <a:xfrm>
            <a:off x="416052" y="3636552"/>
            <a:ext cx="1890839" cy="430887"/>
          </a:xfrm>
          <a:prstGeom prst="rect">
            <a:avLst/>
          </a:prstGeom>
        </p:spPr>
        <p:txBody>
          <a:bodyPr wrap="square">
            <a:spAutoFit/>
          </a:bodyPr>
          <a:lstStyle>
            <a:lvl1pPr marL="0" indent="0" algn="l">
              <a:buNone/>
              <a:defRPr sz="14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1" name="2. Slide Title">
            <a:extLst>
              <a:ext uri="{FF2B5EF4-FFF2-40B4-BE49-F238E27FC236}">
                <a16:creationId xmlns:a16="http://schemas.microsoft.com/office/drawing/2014/main" id="{B07D4F00-4853-4AD2-A1D5-05A68D16FD21}"/>
              </a:ext>
            </a:extLst>
          </p:cNvPr>
          <p:cNvSpPr>
            <a:spLocks noGrp="1"/>
          </p:cNvSpPr>
          <p:nvPr>
            <p:ph type="title"/>
            <p:custDataLst>
              <p:tags r:id="rId8"/>
            </p:custDataLst>
          </p:nvPr>
        </p:nvSpPr>
        <p:spPr>
          <a:xfrm>
            <a:off x="416053" y="2479316"/>
            <a:ext cx="1890838" cy="1027365"/>
          </a:xfrm>
          <a:prstGeom prst="rect">
            <a:avLst/>
          </a:prstGeom>
        </p:spPr>
        <p:txBody>
          <a:bodyPr vert="horz">
            <a:noAutofit/>
          </a:bodyPr>
          <a:lstStyle>
            <a:lvl1pPr>
              <a:defRPr>
                <a:solidFill>
                  <a:schemeClr val="tx1"/>
                </a:solidFill>
              </a:defRPr>
            </a:lvl1pPr>
          </a:lstStyle>
          <a:p>
            <a:r>
              <a:rPr lang="en-US" dirty="0"/>
              <a:t>Click to edit Master title style</a:t>
            </a:r>
          </a:p>
        </p:txBody>
      </p:sp>
      <p:pic>
        <p:nvPicPr>
          <p:cNvPr id="12" name="Picture 23" descr="Vistra Intelligent Virtual Assistant Case Study | Interactions">
            <a:extLst>
              <a:ext uri="{FF2B5EF4-FFF2-40B4-BE49-F238E27FC236}">
                <a16:creationId xmlns:a16="http://schemas.microsoft.com/office/drawing/2014/main" id="{B7CF5983-8866-4E97-861A-5AAF934CC99F}"/>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5295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76F2A2-1ABA-4A04-9B09-0337ED58F43E}"/>
              </a:ext>
            </a:extLst>
          </p:cNvPr>
          <p:cNvGraphicFramePr>
            <a:graphicFrameLocks noChangeAspect="1"/>
          </p:cNvGraphicFramePr>
          <p:nvPr userDrawn="1">
            <p:custDataLst>
              <p:tags r:id="rId1"/>
            </p:custDataLst>
            <p:extLst>
              <p:ext uri="{D42A27DB-BD31-4B8C-83A1-F6EECF244321}">
                <p14:modId xmlns:p14="http://schemas.microsoft.com/office/powerpoint/2010/main" val="2841718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FC76F2A2-1ABA-4A04-9B09-0337ED58F43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0BF2AB45-B29F-4A30-8BFF-9AB641C7A5C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1480" y="182879"/>
            <a:ext cx="6958951" cy="978408"/>
          </a:xfrm>
          <a:prstGeom prst="rect">
            <a:avLst/>
          </a:prstGeom>
        </p:spPr>
        <p:txBody>
          <a:bodyPr vert="horz">
            <a:noAutofit/>
          </a:bodyPr>
          <a:lst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a:lstStyle>
          <a:p>
            <a:r>
              <a:rPr lang="en-US" dirty="0"/>
              <a:t>Click to edit Master title style</a:t>
            </a:r>
          </a:p>
        </p:txBody>
      </p:sp>
      <p:sp>
        <p:nvSpPr>
          <p:cNvPr id="11" name="5. Source" hidden="1">
            <a:extLst>
              <a:ext uri="{FF2B5EF4-FFF2-40B4-BE49-F238E27FC236}">
                <a16:creationId xmlns:a16="http://schemas.microsoft.com/office/drawing/2014/main" id="{47E4E1B2-7BEE-4850-9B22-8E9756066563}"/>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2" name="1. On-page tracker">
            <a:extLst>
              <a:ext uri="{FF2B5EF4-FFF2-40B4-BE49-F238E27FC236}">
                <a16:creationId xmlns:a16="http://schemas.microsoft.com/office/drawing/2014/main" id="{DD8848D6-BF42-4D5E-B951-2BE62FA6F588}"/>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Slide Number">
            <a:extLst>
              <a:ext uri="{FF2B5EF4-FFF2-40B4-BE49-F238E27FC236}">
                <a16:creationId xmlns:a16="http://schemas.microsoft.com/office/drawing/2014/main" id="{DF0E483F-A5E1-426B-975B-F9D52B614E01}"/>
              </a:ext>
            </a:extLst>
          </p:cNvPr>
          <p:cNvSpPr>
            <a:spLocks noChangeArrowheads="1"/>
          </p:cNvSpPr>
          <p:nvPr userDrawn="1">
            <p:custDataLst>
              <p:tags r:id="rId6"/>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pic>
        <p:nvPicPr>
          <p:cNvPr id="9" name="Picture 23" descr="Vistra Intelligent Virtual Assistant Case Study | Interactions">
            <a:extLst>
              <a:ext uri="{FF2B5EF4-FFF2-40B4-BE49-F238E27FC236}">
                <a16:creationId xmlns:a16="http://schemas.microsoft.com/office/drawing/2014/main" id="{22DDCCBF-B99E-4F19-9B85-6040AAD4E272}"/>
              </a:ext>
            </a:extLst>
          </p:cNvPr>
          <p:cNvPicPr>
            <a:picLocks noChangeAspect="1" noChangeArrowheads="1"/>
          </p:cNvPicPr>
          <p:nvPr userDrawn="1"/>
        </p:nvPicPr>
        <p:blipFill rotWithShape="1">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456" t="1251" r="733" b="38566"/>
          <a:stretch/>
        </p:blipFill>
        <p:spPr bwMode="ltGray">
          <a:xfrm>
            <a:off x="7526400" y="543898"/>
            <a:ext cx="1196976" cy="25637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E831C17-8F59-4115-A152-CFC5A4A9C35A}"/>
              </a:ext>
            </a:extLst>
          </p:cNvPr>
          <p:cNvGrpSpPr>
            <a:grpSpLocks/>
          </p:cNvGrpSpPr>
          <p:nvPr userDrawn="1"/>
        </p:nvGrpSpPr>
        <p:grpSpPr bwMode="ltGray">
          <a:xfrm>
            <a:off x="411480" y="1291419"/>
            <a:ext cx="8730235" cy="106557"/>
            <a:chOff x="454994" y="897324"/>
            <a:chExt cx="8689814" cy="106557"/>
          </a:xfrm>
          <a:solidFill>
            <a:schemeClr val="tx1"/>
          </a:solidFill>
        </p:grpSpPr>
        <p:sp>
          <p:nvSpPr>
            <p:cNvPr id="14" name="Rectangle 13">
              <a:extLst>
                <a:ext uri="{FF2B5EF4-FFF2-40B4-BE49-F238E27FC236}">
                  <a16:creationId xmlns:a16="http://schemas.microsoft.com/office/drawing/2014/main" id="{94ABEF62-0842-4B8C-ABD9-ACA0A58E7844}"/>
                </a:ext>
              </a:extLst>
            </p:cNvPr>
            <p:cNvSpPr/>
            <p:nvPr userDrawn="1"/>
          </p:nvSpPr>
          <p:spPr bwMode="ltGray">
            <a:xfrm>
              <a:off x="458008" y="897324"/>
              <a:ext cx="8686800" cy="50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DCF8B9-3FEF-4ABE-82DC-301EB17BDE7C}"/>
                </a:ext>
              </a:extLst>
            </p:cNvPr>
            <p:cNvSpPr/>
            <p:nvPr userDrawn="1"/>
          </p:nvSpPr>
          <p:spPr bwMode="ltGray">
            <a:xfrm>
              <a:off x="457862" y="975176"/>
              <a:ext cx="8686800" cy="287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43FD88-7116-4673-B1E7-0DF3DC4AA653}"/>
                </a:ext>
              </a:extLst>
            </p:cNvPr>
            <p:cNvSpPr/>
            <p:nvPr userDrawn="1"/>
          </p:nvSpPr>
          <p:spPr bwMode="ltGray">
            <a:xfrm>
              <a:off x="454994" y="958680"/>
              <a:ext cx="8686800" cy="14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36183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F4DBA6-D3B0-48EF-A7F6-B91F9D471962}"/>
              </a:ext>
            </a:extLst>
          </p:cNvPr>
          <p:cNvGraphicFramePr>
            <a:graphicFrameLocks noChangeAspect="1"/>
          </p:cNvGraphicFramePr>
          <p:nvPr userDrawn="1">
            <p:custDataLst>
              <p:tags r:id="rId1"/>
            </p:custDataLst>
            <p:extLst>
              <p:ext uri="{D42A27DB-BD31-4B8C-83A1-F6EECF244321}">
                <p14:modId xmlns:p14="http://schemas.microsoft.com/office/powerpoint/2010/main" val="1599892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9F4DBA6-D3B0-48EF-A7F6-B91F9D47196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4314F30F-D12A-4F12-9A27-219736E74FDA}"/>
              </a:ext>
            </a:extLst>
          </p:cNvPr>
          <p:cNvSpPr>
            <a:spLocks noChangeArrowheads="1"/>
          </p:cNvSpPr>
          <p:nvPr userDrawn="1">
            <p:custDataLst>
              <p:tags r:id="rId2"/>
            </p:custDataLst>
          </p:nvPr>
        </p:nvSpPr>
        <p:spPr bwMode="ltGray">
          <a:xfrm>
            <a:off x="8476488" y="6519672"/>
            <a:ext cx="244126"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DD4E823E-DF1B-436E-BC30-2B44F8356ACA}"/>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0CC233E2-5317-4D52-9C0D-8DB3AC55BB47}"/>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3897081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2D60A9-87F7-4095-BE4F-D6501EB81440}"/>
              </a:ext>
            </a:extLst>
          </p:cNvPr>
          <p:cNvGraphicFramePr>
            <a:graphicFrameLocks noChangeAspect="1"/>
          </p:cNvGraphicFramePr>
          <p:nvPr userDrawn="1">
            <p:custDataLst>
              <p:tags r:id="rId1"/>
            </p:custDataLst>
            <p:extLst>
              <p:ext uri="{D42A27DB-BD31-4B8C-83A1-F6EECF244321}">
                <p14:modId xmlns:p14="http://schemas.microsoft.com/office/powerpoint/2010/main" val="51019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312D60A9-87F7-4095-BE4F-D6501EB8144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280A55D4-B754-41C0-9254-74244C7FC0FB}"/>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5" name="Picture 23" descr="Vistra Intelligent Virtual Assistant Case Study | Interactions">
            <a:extLst>
              <a:ext uri="{FF2B5EF4-FFF2-40B4-BE49-F238E27FC236}">
                <a16:creationId xmlns:a16="http://schemas.microsoft.com/office/drawing/2014/main" id="{0C39E661-323C-4F58-97B6-E615AAE3F0DA}"/>
              </a:ext>
            </a:extLst>
          </p:cNvPr>
          <p:cNvPicPr>
            <a:picLocks noChangeAspect="1" noChangeArrowheads="1"/>
          </p:cNvPicPr>
          <p:nvPr userDrawn="1"/>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a:extLst>
              <a:ext uri="{FF2B5EF4-FFF2-40B4-BE49-F238E27FC236}">
                <a16:creationId xmlns:a16="http://schemas.microsoft.com/office/drawing/2014/main" id="{0BC271DC-6EDD-4E3B-BFDF-D022564D69B8}"/>
              </a:ext>
            </a:extLst>
          </p:cNvPr>
          <p:cNvSpPr>
            <a:spLocks noGrp="1"/>
          </p:cNvSpPr>
          <p:nvPr>
            <p:ph type="title"/>
            <p:custDataLst>
              <p:tags r:id="rId3"/>
            </p:custDataLst>
          </p:nvPr>
        </p:nvSpPr>
        <p:spPr>
          <a:xfrm>
            <a:off x="416053" y="2751892"/>
            <a:ext cx="8307323"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lvl1pPr algn="ctr">
              <a:defRPr lang="en-US" sz="6600" dirty="0"/>
            </a:lvl1pPr>
          </a:lstStyle>
          <a:p>
            <a:pPr lvl="0"/>
            <a:r>
              <a:rPr lang="en-US" dirty="0"/>
              <a:t>Click to edit Master</a:t>
            </a:r>
          </a:p>
        </p:txBody>
      </p:sp>
      <p:grpSp>
        <p:nvGrpSpPr>
          <p:cNvPr id="16" name="Group 15">
            <a:extLst>
              <a:ext uri="{FF2B5EF4-FFF2-40B4-BE49-F238E27FC236}">
                <a16:creationId xmlns:a16="http://schemas.microsoft.com/office/drawing/2014/main" id="{71CC0D19-E7EB-4EFE-ABE3-A7539D64E534}"/>
              </a:ext>
            </a:extLst>
          </p:cNvPr>
          <p:cNvGrpSpPr/>
          <p:nvPr userDrawn="1"/>
        </p:nvGrpSpPr>
        <p:grpSpPr>
          <a:xfrm>
            <a:off x="-809" y="6413499"/>
            <a:ext cx="9144809" cy="444501"/>
            <a:chOff x="-809" y="6413499"/>
            <a:chExt cx="9144809" cy="444501"/>
          </a:xfrm>
        </p:grpSpPr>
        <p:sp>
          <p:nvSpPr>
            <p:cNvPr id="17" name="Rectangle 16">
              <a:extLst>
                <a:ext uri="{FF2B5EF4-FFF2-40B4-BE49-F238E27FC236}">
                  <a16:creationId xmlns:a16="http://schemas.microsoft.com/office/drawing/2014/main" id="{1BA93B37-10FB-4598-AF1F-DD860431D56E}"/>
                </a:ext>
              </a:extLst>
            </p:cNvPr>
            <p:cNvSpPr/>
            <p:nvPr userDrawn="1"/>
          </p:nvSpPr>
          <p:spPr bwMode="ltGray">
            <a:xfrm>
              <a:off x="-808" y="6413499"/>
              <a:ext cx="9144808" cy="3937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0C03BA-D6C8-4100-86EA-B0BDA07A681B}"/>
                </a:ext>
              </a:extLst>
            </p:cNvPr>
            <p:cNvSpPr/>
            <p:nvPr userDrawn="1"/>
          </p:nvSpPr>
          <p:spPr bwMode="ltGray">
            <a:xfrm>
              <a:off x="0" y="66420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21E72B1-E36A-40E4-828E-555048BFD17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ltGray">
            <a:xfrm>
              <a:off x="0" y="6438900"/>
              <a:ext cx="9144000" cy="406401"/>
            </a:xfrm>
            <a:prstGeom prst="rect">
              <a:avLst/>
            </a:prstGeom>
          </p:spPr>
        </p:pic>
        <p:sp>
          <p:nvSpPr>
            <p:cNvPr id="20" name="Right Triangle 19">
              <a:extLst>
                <a:ext uri="{FF2B5EF4-FFF2-40B4-BE49-F238E27FC236}">
                  <a16:creationId xmlns:a16="http://schemas.microsoft.com/office/drawing/2014/main" id="{2285FBBF-2DBD-4324-9CD7-11E9C72A51E9}"/>
                </a:ext>
              </a:extLst>
            </p:cNvPr>
            <p:cNvSpPr/>
            <p:nvPr userDrawn="1"/>
          </p:nvSpPr>
          <p:spPr bwMode="ltGray">
            <a:xfrm flipV="1">
              <a:off x="-809" y="6642097"/>
              <a:ext cx="1067203" cy="190501"/>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D20159AE-CA42-4A92-8D7F-7221059421A8}"/>
                </a:ext>
              </a:extLst>
            </p:cNvPr>
            <p:cNvSpPr/>
            <p:nvPr userDrawn="1"/>
          </p:nvSpPr>
          <p:spPr bwMode="ltGray">
            <a:xfrm flipH="1" flipV="1">
              <a:off x="8020049" y="6638101"/>
              <a:ext cx="1123949" cy="190501"/>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428002C-7F4F-4857-B4F9-618E10C1B929}"/>
                </a:ext>
              </a:extLst>
            </p:cNvPr>
            <p:cNvCxnSpPr/>
            <p:nvPr userDrawn="1"/>
          </p:nvCxnSpPr>
          <p:spPr bwMode="ltGray">
            <a:xfrm>
              <a:off x="3964781" y="66373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58741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9" Type="http://schemas.openxmlformats.org/officeDocument/2006/relationships/tags" Target="../tags/tag16.xml"/><Relationship Id="rId21" Type="http://schemas.openxmlformats.org/officeDocument/2006/relationships/slideLayout" Target="../slideLayouts/slideLayout21.xml"/><Relationship Id="rId34" Type="http://schemas.openxmlformats.org/officeDocument/2006/relationships/tags" Target="../tags/tag11.xml"/><Relationship Id="rId42" Type="http://schemas.openxmlformats.org/officeDocument/2006/relationships/tags" Target="../tags/tag19.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9.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5.xml"/><Relationship Id="rId36" Type="http://schemas.openxmlformats.org/officeDocument/2006/relationships/tags" Target="../tags/tag13.xml"/><Relationship Id="rId49"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4" Type="http://schemas.openxmlformats.org/officeDocument/2006/relationships/tags" Target="../tags/tag2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tags" Target="../tags/tag12.xml"/><Relationship Id="rId43" Type="http://schemas.openxmlformats.org/officeDocument/2006/relationships/tags" Target="../tags/tag20.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tags" Target="../tags/tag10.xml"/><Relationship Id="rId38" Type="http://schemas.openxmlformats.org/officeDocument/2006/relationships/tags" Target="../tags/tag15.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tags" Target="../tags/tag18.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tags" Target="../tags/tag189.xml"/><Relationship Id="rId26" Type="http://schemas.openxmlformats.org/officeDocument/2006/relationships/tags" Target="../tags/tag197.xml"/><Relationship Id="rId39" Type="http://schemas.openxmlformats.org/officeDocument/2006/relationships/image" Target="../media/image2.png"/><Relationship Id="rId21" Type="http://schemas.openxmlformats.org/officeDocument/2006/relationships/tags" Target="../tags/tag192.xml"/><Relationship Id="rId34" Type="http://schemas.openxmlformats.org/officeDocument/2006/relationships/tags" Target="../tags/tag205.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tags" Target="../tags/tag187.xml"/><Relationship Id="rId20" Type="http://schemas.openxmlformats.org/officeDocument/2006/relationships/tags" Target="../tags/tag191.xml"/><Relationship Id="rId29" Type="http://schemas.openxmlformats.org/officeDocument/2006/relationships/tags" Target="../tags/tag200.xml"/><Relationship Id="rId41" Type="http://schemas.microsoft.com/office/2007/relationships/hdphoto" Target="../media/hdphoto2.wdp"/><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ags" Target="../tags/tag195.xml"/><Relationship Id="rId32" Type="http://schemas.openxmlformats.org/officeDocument/2006/relationships/tags" Target="../tags/tag203.xml"/><Relationship Id="rId37" Type="http://schemas.openxmlformats.org/officeDocument/2006/relationships/oleObject" Target="../embeddings/oleObject24.bin"/><Relationship Id="rId40" Type="http://schemas.openxmlformats.org/officeDocument/2006/relationships/image" Target="../media/image12.png"/><Relationship Id="rId5" Type="http://schemas.openxmlformats.org/officeDocument/2006/relationships/slideLayout" Target="../slideLayouts/slideLayout28.xml"/><Relationship Id="rId15" Type="http://schemas.openxmlformats.org/officeDocument/2006/relationships/theme" Target="../theme/theme2.xml"/><Relationship Id="rId23" Type="http://schemas.openxmlformats.org/officeDocument/2006/relationships/tags" Target="../tags/tag194.xml"/><Relationship Id="rId28" Type="http://schemas.openxmlformats.org/officeDocument/2006/relationships/tags" Target="../tags/tag199.xml"/><Relationship Id="rId36" Type="http://schemas.openxmlformats.org/officeDocument/2006/relationships/tags" Target="../tags/tag207.xml"/><Relationship Id="rId10" Type="http://schemas.openxmlformats.org/officeDocument/2006/relationships/slideLayout" Target="../slideLayouts/slideLayout33.xml"/><Relationship Id="rId19" Type="http://schemas.openxmlformats.org/officeDocument/2006/relationships/tags" Target="../tags/tag190.xml"/><Relationship Id="rId31" Type="http://schemas.openxmlformats.org/officeDocument/2006/relationships/tags" Target="../tags/tag20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ags" Target="../tags/tag193.xml"/><Relationship Id="rId27" Type="http://schemas.openxmlformats.org/officeDocument/2006/relationships/tags" Target="../tags/tag198.xml"/><Relationship Id="rId30" Type="http://schemas.openxmlformats.org/officeDocument/2006/relationships/tags" Target="../tags/tag201.xml"/><Relationship Id="rId35" Type="http://schemas.openxmlformats.org/officeDocument/2006/relationships/tags" Target="../tags/tag206.xml"/><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tags" Target="../tags/tag188.xml"/><Relationship Id="rId25" Type="http://schemas.openxmlformats.org/officeDocument/2006/relationships/tags" Target="../tags/tag196.xml"/><Relationship Id="rId33" Type="http://schemas.openxmlformats.org/officeDocument/2006/relationships/tags" Target="../tags/tag204.xml"/><Relationship Id="rId38"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tags" Target="../tags/tag298.xml"/><Relationship Id="rId26" Type="http://schemas.openxmlformats.org/officeDocument/2006/relationships/tags" Target="../tags/tag306.xml"/><Relationship Id="rId39" Type="http://schemas.openxmlformats.org/officeDocument/2006/relationships/image" Target="../media/image8.emf"/><Relationship Id="rId21" Type="http://schemas.openxmlformats.org/officeDocument/2006/relationships/tags" Target="../tags/tag301.xml"/><Relationship Id="rId34" Type="http://schemas.openxmlformats.org/officeDocument/2006/relationships/tags" Target="../tags/tag314.xml"/><Relationship Id="rId42" Type="http://schemas.microsoft.com/office/2007/relationships/hdphoto" Target="../media/hdphoto2.wdp"/><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theme" Target="../theme/theme3.xml"/><Relationship Id="rId20" Type="http://schemas.openxmlformats.org/officeDocument/2006/relationships/tags" Target="../tags/tag300.xml"/><Relationship Id="rId29" Type="http://schemas.openxmlformats.org/officeDocument/2006/relationships/tags" Target="../tags/tag309.xml"/><Relationship Id="rId41" Type="http://schemas.openxmlformats.org/officeDocument/2006/relationships/image" Target="../media/image1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tags" Target="../tags/tag304.xml"/><Relationship Id="rId32" Type="http://schemas.openxmlformats.org/officeDocument/2006/relationships/tags" Target="../tags/tag312.xml"/><Relationship Id="rId37" Type="http://schemas.openxmlformats.org/officeDocument/2006/relationships/tags" Target="../tags/tag317.xml"/><Relationship Id="rId40" Type="http://schemas.openxmlformats.org/officeDocument/2006/relationships/image" Target="../media/image2.pn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ags" Target="../tags/tag303.xml"/><Relationship Id="rId28" Type="http://schemas.openxmlformats.org/officeDocument/2006/relationships/tags" Target="../tags/tag308.xml"/><Relationship Id="rId36" Type="http://schemas.openxmlformats.org/officeDocument/2006/relationships/tags" Target="../tags/tag316.xml"/><Relationship Id="rId10" Type="http://schemas.openxmlformats.org/officeDocument/2006/relationships/slideLayout" Target="../slideLayouts/slideLayout47.xml"/><Relationship Id="rId19" Type="http://schemas.openxmlformats.org/officeDocument/2006/relationships/tags" Target="../tags/tag299.xml"/><Relationship Id="rId31" Type="http://schemas.openxmlformats.org/officeDocument/2006/relationships/tags" Target="../tags/tag311.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tags" Target="../tags/tag302.xml"/><Relationship Id="rId27" Type="http://schemas.openxmlformats.org/officeDocument/2006/relationships/tags" Target="../tags/tag307.xml"/><Relationship Id="rId30" Type="http://schemas.openxmlformats.org/officeDocument/2006/relationships/tags" Target="../tags/tag310.xml"/><Relationship Id="rId35" Type="http://schemas.openxmlformats.org/officeDocument/2006/relationships/tags" Target="../tags/tag315.xml"/><Relationship Id="rId8" Type="http://schemas.openxmlformats.org/officeDocument/2006/relationships/slideLayout" Target="../slideLayouts/slideLayout45.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tags" Target="../tags/tag297.xml"/><Relationship Id="rId25" Type="http://schemas.openxmlformats.org/officeDocument/2006/relationships/tags" Target="../tags/tag305.xml"/><Relationship Id="rId33" Type="http://schemas.openxmlformats.org/officeDocument/2006/relationships/tags" Target="../tags/tag313.xml"/><Relationship Id="rId38" Type="http://schemas.openxmlformats.org/officeDocument/2006/relationships/oleObject" Target="../embeddings/oleObject39.bin"/></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tags" Target="../tags/tag415.xml"/><Relationship Id="rId26" Type="http://schemas.openxmlformats.org/officeDocument/2006/relationships/tags" Target="../tags/tag423.xml"/><Relationship Id="rId39" Type="http://schemas.openxmlformats.org/officeDocument/2006/relationships/image" Target="../media/image2.png"/><Relationship Id="rId21" Type="http://schemas.openxmlformats.org/officeDocument/2006/relationships/tags" Target="../tags/tag418.xml"/><Relationship Id="rId34" Type="http://schemas.openxmlformats.org/officeDocument/2006/relationships/tags" Target="../tags/tag431.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ags" Target="../tags/tag414.xml"/><Relationship Id="rId25" Type="http://schemas.openxmlformats.org/officeDocument/2006/relationships/tags" Target="../tags/tag422.xml"/><Relationship Id="rId33" Type="http://schemas.openxmlformats.org/officeDocument/2006/relationships/tags" Target="../tags/tag430.xml"/><Relationship Id="rId38" Type="http://schemas.openxmlformats.org/officeDocument/2006/relationships/image" Target="../media/image1.emf"/><Relationship Id="rId2" Type="http://schemas.openxmlformats.org/officeDocument/2006/relationships/slideLayout" Target="../slideLayouts/slideLayout54.xml"/><Relationship Id="rId16" Type="http://schemas.openxmlformats.org/officeDocument/2006/relationships/tags" Target="../tags/tag413.xml"/><Relationship Id="rId20" Type="http://schemas.openxmlformats.org/officeDocument/2006/relationships/tags" Target="../tags/tag417.xml"/><Relationship Id="rId29" Type="http://schemas.openxmlformats.org/officeDocument/2006/relationships/tags" Target="../tags/tag426.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ags" Target="../tags/tag421.xml"/><Relationship Id="rId32" Type="http://schemas.openxmlformats.org/officeDocument/2006/relationships/tags" Target="../tags/tag429.xml"/><Relationship Id="rId37" Type="http://schemas.openxmlformats.org/officeDocument/2006/relationships/oleObject" Target="../embeddings/oleObject55.bin"/><Relationship Id="rId40" Type="http://schemas.openxmlformats.org/officeDocument/2006/relationships/image" Target="../media/image3.jpeg"/><Relationship Id="rId5" Type="http://schemas.openxmlformats.org/officeDocument/2006/relationships/slideLayout" Target="../slideLayouts/slideLayout57.xml"/><Relationship Id="rId15" Type="http://schemas.openxmlformats.org/officeDocument/2006/relationships/theme" Target="../theme/theme4.xml"/><Relationship Id="rId23" Type="http://schemas.openxmlformats.org/officeDocument/2006/relationships/tags" Target="../tags/tag420.xml"/><Relationship Id="rId28" Type="http://schemas.openxmlformats.org/officeDocument/2006/relationships/tags" Target="../tags/tag425.xml"/><Relationship Id="rId36" Type="http://schemas.openxmlformats.org/officeDocument/2006/relationships/tags" Target="../tags/tag433.xml"/><Relationship Id="rId10" Type="http://schemas.openxmlformats.org/officeDocument/2006/relationships/slideLayout" Target="../slideLayouts/slideLayout62.xml"/><Relationship Id="rId19" Type="http://schemas.openxmlformats.org/officeDocument/2006/relationships/tags" Target="../tags/tag416.xml"/><Relationship Id="rId31" Type="http://schemas.openxmlformats.org/officeDocument/2006/relationships/tags" Target="../tags/tag428.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tags" Target="../tags/tag419.xml"/><Relationship Id="rId27" Type="http://schemas.openxmlformats.org/officeDocument/2006/relationships/tags" Target="../tags/tag424.xml"/><Relationship Id="rId30" Type="http://schemas.openxmlformats.org/officeDocument/2006/relationships/tags" Target="../tags/tag427.xml"/><Relationship Id="rId35" Type="http://schemas.openxmlformats.org/officeDocument/2006/relationships/tags" Target="../tags/tag432.xml"/><Relationship Id="rId8" Type="http://schemas.openxmlformats.org/officeDocument/2006/relationships/slideLayout" Target="../slideLayouts/slideLayout60.xml"/><Relationship Id="rId3"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tags" Target="../tags/tag526.xml"/><Relationship Id="rId26" Type="http://schemas.openxmlformats.org/officeDocument/2006/relationships/tags" Target="../tags/tag534.xml"/><Relationship Id="rId39" Type="http://schemas.openxmlformats.org/officeDocument/2006/relationships/oleObject" Target="../embeddings/oleObject70.bin"/><Relationship Id="rId21" Type="http://schemas.openxmlformats.org/officeDocument/2006/relationships/tags" Target="../tags/tag529.xml"/><Relationship Id="rId34" Type="http://schemas.openxmlformats.org/officeDocument/2006/relationships/tags" Target="../tags/tag542.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ags" Target="../tags/tag525.xml"/><Relationship Id="rId25" Type="http://schemas.openxmlformats.org/officeDocument/2006/relationships/tags" Target="../tags/tag533.xml"/><Relationship Id="rId33" Type="http://schemas.openxmlformats.org/officeDocument/2006/relationships/tags" Target="../tags/tag541.xml"/><Relationship Id="rId38" Type="http://schemas.openxmlformats.org/officeDocument/2006/relationships/tags" Target="../tags/tag546.xml"/><Relationship Id="rId2" Type="http://schemas.openxmlformats.org/officeDocument/2006/relationships/slideLayout" Target="../slideLayouts/slideLayout68.xml"/><Relationship Id="rId16" Type="http://schemas.openxmlformats.org/officeDocument/2006/relationships/tags" Target="../tags/tag524.xml"/><Relationship Id="rId20" Type="http://schemas.openxmlformats.org/officeDocument/2006/relationships/tags" Target="../tags/tag528.xml"/><Relationship Id="rId29" Type="http://schemas.openxmlformats.org/officeDocument/2006/relationships/tags" Target="../tags/tag537.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tags" Target="../tags/tag532.xml"/><Relationship Id="rId32" Type="http://schemas.openxmlformats.org/officeDocument/2006/relationships/tags" Target="../tags/tag540.xml"/><Relationship Id="rId37" Type="http://schemas.openxmlformats.org/officeDocument/2006/relationships/tags" Target="../tags/tag545.xml"/><Relationship Id="rId40" Type="http://schemas.openxmlformats.org/officeDocument/2006/relationships/image" Target="../media/image8.emf"/><Relationship Id="rId5" Type="http://schemas.openxmlformats.org/officeDocument/2006/relationships/slideLayout" Target="../slideLayouts/slideLayout71.xml"/><Relationship Id="rId15" Type="http://schemas.openxmlformats.org/officeDocument/2006/relationships/theme" Target="../theme/theme5.xml"/><Relationship Id="rId23" Type="http://schemas.openxmlformats.org/officeDocument/2006/relationships/tags" Target="../tags/tag531.xml"/><Relationship Id="rId28" Type="http://schemas.openxmlformats.org/officeDocument/2006/relationships/tags" Target="../tags/tag536.xml"/><Relationship Id="rId36" Type="http://schemas.openxmlformats.org/officeDocument/2006/relationships/tags" Target="../tags/tag544.xml"/><Relationship Id="rId10" Type="http://schemas.openxmlformats.org/officeDocument/2006/relationships/slideLayout" Target="../slideLayouts/slideLayout76.xml"/><Relationship Id="rId19" Type="http://schemas.openxmlformats.org/officeDocument/2006/relationships/tags" Target="../tags/tag527.xml"/><Relationship Id="rId31" Type="http://schemas.openxmlformats.org/officeDocument/2006/relationships/tags" Target="../tags/tag53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tags" Target="../tags/tag530.xml"/><Relationship Id="rId27" Type="http://schemas.openxmlformats.org/officeDocument/2006/relationships/tags" Target="../tags/tag535.xml"/><Relationship Id="rId30" Type="http://schemas.openxmlformats.org/officeDocument/2006/relationships/tags" Target="../tags/tag538.xml"/><Relationship Id="rId35" Type="http://schemas.openxmlformats.org/officeDocument/2006/relationships/tags" Target="../tags/tag543.xml"/><Relationship Id="rId8" Type="http://schemas.openxmlformats.org/officeDocument/2006/relationships/slideLayout" Target="../slideLayouts/slideLayout74.xml"/><Relationship Id="rId3"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theme" Target="../theme/theme6.xml"/><Relationship Id="rId26" Type="http://schemas.openxmlformats.org/officeDocument/2006/relationships/tags" Target="../tags/tag671.xml"/><Relationship Id="rId39" Type="http://schemas.openxmlformats.org/officeDocument/2006/relationships/tags" Target="../tags/tag684.xml"/><Relationship Id="rId21" Type="http://schemas.openxmlformats.org/officeDocument/2006/relationships/tags" Target="../tags/tag666.xml"/><Relationship Id="rId34" Type="http://schemas.openxmlformats.org/officeDocument/2006/relationships/tags" Target="../tags/tag679.xml"/><Relationship Id="rId42" Type="http://schemas.openxmlformats.org/officeDocument/2006/relationships/image" Target="../media/image10.png"/><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tags" Target="../tags/tag665.xml"/><Relationship Id="rId29" Type="http://schemas.openxmlformats.org/officeDocument/2006/relationships/tags" Target="../tags/tag674.xml"/><Relationship Id="rId41" Type="http://schemas.openxmlformats.org/officeDocument/2006/relationships/image" Target="../media/image8.emf"/><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ags" Target="../tags/tag669.xml"/><Relationship Id="rId32" Type="http://schemas.openxmlformats.org/officeDocument/2006/relationships/tags" Target="../tags/tag677.xml"/><Relationship Id="rId37" Type="http://schemas.openxmlformats.org/officeDocument/2006/relationships/tags" Target="../tags/tag682.xml"/><Relationship Id="rId40" Type="http://schemas.openxmlformats.org/officeDocument/2006/relationships/oleObject" Target="../embeddings/oleObject81.bin"/><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tags" Target="../tags/tag668.xml"/><Relationship Id="rId28" Type="http://schemas.openxmlformats.org/officeDocument/2006/relationships/tags" Target="../tags/tag673.xml"/><Relationship Id="rId36" Type="http://schemas.openxmlformats.org/officeDocument/2006/relationships/tags" Target="../tags/tag681.xml"/><Relationship Id="rId10" Type="http://schemas.openxmlformats.org/officeDocument/2006/relationships/slideLayout" Target="../slideLayouts/slideLayout90.xml"/><Relationship Id="rId19" Type="http://schemas.openxmlformats.org/officeDocument/2006/relationships/tags" Target="../tags/tag664.xml"/><Relationship Id="rId31" Type="http://schemas.openxmlformats.org/officeDocument/2006/relationships/tags" Target="../tags/tag676.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tags" Target="../tags/tag667.xml"/><Relationship Id="rId27" Type="http://schemas.openxmlformats.org/officeDocument/2006/relationships/tags" Target="../tags/tag672.xml"/><Relationship Id="rId30" Type="http://schemas.openxmlformats.org/officeDocument/2006/relationships/tags" Target="../tags/tag675.xml"/><Relationship Id="rId35" Type="http://schemas.openxmlformats.org/officeDocument/2006/relationships/tags" Target="../tags/tag680.xml"/><Relationship Id="rId43" Type="http://schemas.microsoft.com/office/2007/relationships/hdphoto" Target="../media/hdphoto1.wdp"/><Relationship Id="rId8" Type="http://schemas.openxmlformats.org/officeDocument/2006/relationships/slideLayout" Target="../slideLayouts/slideLayout88.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tags" Target="../tags/tag670.xml"/><Relationship Id="rId33" Type="http://schemas.openxmlformats.org/officeDocument/2006/relationships/tags" Target="../tags/tag678.xml"/><Relationship Id="rId38" Type="http://schemas.openxmlformats.org/officeDocument/2006/relationships/tags" Target="../tags/tag6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5"/>
            </p:custDataLst>
            <p:extLst>
              <p:ext uri="{D42A27DB-BD31-4B8C-83A1-F6EECF244321}">
                <p14:modId xmlns:p14="http://schemas.microsoft.com/office/powerpoint/2010/main" val="1448137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572" imgH="588" progId="TCLayout.ActiveDocument.1">
                  <p:embed/>
                </p:oleObj>
              </mc:Choice>
              <mc:Fallback>
                <p:oleObj name="think-cell Slide" r:id="rId46"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F9896EF1-3EAF-4D58-8C7C-1763F3A0D382}"/>
              </a:ext>
            </a:extLst>
          </p:cNvPr>
          <p:cNvPicPr>
            <a:picLocks noChangeAspect="1"/>
          </p:cNvPicPr>
          <p:nvPr userDrawn="1"/>
        </p:nvPicPr>
        <p:blipFill rotWithShape="1">
          <a:blip r:embed="rId48"/>
          <a:srcRect l="222" r="250" b="5266"/>
          <a:stretch/>
        </p:blipFill>
        <p:spPr bwMode="ltGray">
          <a:xfrm>
            <a:off x="-1142" y="6500429"/>
            <a:ext cx="9145142" cy="357571"/>
          </a:xfrm>
          <a:prstGeom prst="rect">
            <a:avLst/>
          </a:prstGeom>
        </p:spPr>
      </p:pic>
      <p:sp>
        <p:nvSpPr>
          <p:cNvPr id="3" name="Rectangle 3" hidden="1">
            <a:extLst>
              <a:ext uri="{FF2B5EF4-FFF2-40B4-BE49-F238E27FC236}">
                <a16:creationId xmlns:a16="http://schemas.microsoft.com/office/drawing/2014/main" id="{C4A855FC-965A-4859-83A9-629E80C693BF}"/>
              </a:ext>
            </a:extLst>
          </p:cNvPr>
          <p:cNvSpPr/>
          <p:nvPr userDrawn="1">
            <p:custDataLst>
              <p:tags r:id="rId2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7"/>
            </p:custDataLst>
          </p:nvPr>
        </p:nvSpPr>
        <p:spPr>
          <a:xfrm>
            <a:off x="411480" y="634844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8"/>
            </p:custDataLst>
          </p:nvPr>
        </p:nvSpPr>
        <p:spPr>
          <a:xfrm>
            <a:off x="411480" y="506443"/>
            <a:ext cx="7276699" cy="338554"/>
          </a:xfrm>
          <a:prstGeom prst="rect">
            <a:avLst/>
          </a:prstGeom>
        </p:spPr>
        <p:txBody>
          <a:bodyPr vert="horz" wrap="square" lIns="0" tIns="0" rIns="0" bIns="0" rtlCol="0" anchor="b" anchorCtr="0">
            <a:spAutoFit/>
          </a:bodyPr>
          <a:lstStyle/>
          <a:p>
            <a:pPr lvl="0"/>
            <a:r>
              <a:rPr lang="en-US" dirty="0"/>
              <a:t>Click to edit Master title style</a:t>
            </a:r>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9"/>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246909"/>
              <a:ext cx="11082528" cy="4971011"/>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1706742"/>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249636"/>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781276"/>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30"/>
            </p:custDataLst>
          </p:nvPr>
        </p:nvSpPr>
        <p:spPr>
          <a:xfrm>
            <a:off x="3706814" y="2133599"/>
            <a:ext cx="3049253" cy="731520"/>
          </a:xfrm>
          <a:prstGeom prst="rect">
            <a:avLst/>
          </a:prstGeom>
        </p:spPr>
        <p:txBody>
          <a:bodyPr vert="horz" wrap="square" lIns="0" tIns="0" rIns="0" bIns="0" rtlCol="0">
            <a:no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54186" y="2155825"/>
            <a:ext cx="2670060" cy="123110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231C28CB-BFDD-4DBF-8AAB-F333DEEA317E}"/>
              </a:ext>
            </a:extLst>
          </p:cNvPr>
          <p:cNvGrpSpPr/>
          <p:nvPr userDrawn="1"/>
        </p:nvGrpSpPr>
        <p:grpSpPr>
          <a:xfrm>
            <a:off x="7805485" y="4381500"/>
            <a:ext cx="922463" cy="1717282"/>
            <a:chOff x="7756825" y="4364041"/>
            <a:chExt cx="922463" cy="1717282"/>
          </a:xfrm>
        </p:grpSpPr>
        <p:sp>
          <p:nvSpPr>
            <p:cNvPr id="153" name="RectangleLegend1" hidden="1">
              <a:extLst>
                <a:ext uri="{FF2B5EF4-FFF2-40B4-BE49-F238E27FC236}">
                  <a16:creationId xmlns:a16="http://schemas.microsoft.com/office/drawing/2014/main" id="{887D2038-119D-4B66-A0AD-3A0BFAA61EFC}"/>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4" name="RectangleLegend2" hidden="1">
              <a:extLst>
                <a:ext uri="{FF2B5EF4-FFF2-40B4-BE49-F238E27FC236}">
                  <a16:creationId xmlns:a16="http://schemas.microsoft.com/office/drawing/2014/main" id="{8FA9A1BC-CF47-4283-87EA-3581DF4DAF5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64" name="RectangleLegend3" hidden="1">
              <a:extLst>
                <a:ext uri="{FF2B5EF4-FFF2-40B4-BE49-F238E27FC236}">
                  <a16:creationId xmlns:a16="http://schemas.microsoft.com/office/drawing/2014/main" id="{E1D93AFF-60F1-4422-902B-35929706F51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65" name="RectangleLegend4" hidden="1">
              <a:extLst>
                <a:ext uri="{FF2B5EF4-FFF2-40B4-BE49-F238E27FC236}">
                  <a16:creationId xmlns:a16="http://schemas.microsoft.com/office/drawing/2014/main" id="{39EBF554-4BC2-4698-A490-71818242C12E}"/>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66" name="RectangleLegend5" hidden="1">
              <a:extLst>
                <a:ext uri="{FF2B5EF4-FFF2-40B4-BE49-F238E27FC236}">
                  <a16:creationId xmlns:a16="http://schemas.microsoft.com/office/drawing/2014/main" id="{AB958C5E-60BF-4826-B5C0-7891AD73748E}"/>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67" name="Legend1" hidden="1">
              <a:extLst>
                <a:ext uri="{FF2B5EF4-FFF2-40B4-BE49-F238E27FC236}">
                  <a16:creationId xmlns:a16="http://schemas.microsoft.com/office/drawing/2014/main" id="{A7D29936-BC22-43CC-9AE4-A5BC4231AAF7}"/>
                </a:ext>
              </a:extLst>
            </p:cNvPr>
            <p:cNvSpPr txBox="1"/>
            <p:nvPr/>
          </p:nvSpPr>
          <p:spPr>
            <a:xfrm>
              <a:off x="8082971" y="43640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8" name="Legend2" hidden="1">
              <a:extLst>
                <a:ext uri="{FF2B5EF4-FFF2-40B4-BE49-F238E27FC236}">
                  <a16:creationId xmlns:a16="http://schemas.microsoft.com/office/drawing/2014/main" id="{6159B537-1D41-4903-B548-6F0E47ACE4A5}"/>
                </a:ext>
              </a:extLst>
            </p:cNvPr>
            <p:cNvSpPr txBox="1"/>
            <p:nvPr/>
          </p:nvSpPr>
          <p:spPr>
            <a:xfrm>
              <a:off x="8082971" y="474353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9" name="Legend3" hidden="1">
              <a:extLst>
                <a:ext uri="{FF2B5EF4-FFF2-40B4-BE49-F238E27FC236}">
                  <a16:creationId xmlns:a16="http://schemas.microsoft.com/office/drawing/2014/main" id="{89BCA59D-12A6-41D5-9018-0F614624948F}"/>
                </a:ext>
              </a:extLst>
            </p:cNvPr>
            <p:cNvSpPr txBox="1"/>
            <p:nvPr/>
          </p:nvSpPr>
          <p:spPr>
            <a:xfrm>
              <a:off x="8082971" y="5123037"/>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70" name="Legend4" hidden="1">
              <a:extLst>
                <a:ext uri="{FF2B5EF4-FFF2-40B4-BE49-F238E27FC236}">
                  <a16:creationId xmlns:a16="http://schemas.microsoft.com/office/drawing/2014/main" id="{38D9894B-8077-416C-80A1-67FDD4B52D5F}"/>
                </a:ext>
              </a:extLst>
            </p:cNvPr>
            <p:cNvSpPr txBox="1"/>
            <p:nvPr/>
          </p:nvSpPr>
          <p:spPr>
            <a:xfrm>
              <a:off x="8082971" y="549445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71" name="Legend5" hidden="1">
              <a:extLst>
                <a:ext uri="{FF2B5EF4-FFF2-40B4-BE49-F238E27FC236}">
                  <a16:creationId xmlns:a16="http://schemas.microsoft.com/office/drawing/2014/main" id="{559ED65B-1F8B-422A-9FDF-B6F54FDA77E9}"/>
                </a:ext>
              </a:extLst>
            </p:cNvPr>
            <p:cNvSpPr txBox="1"/>
            <p:nvPr/>
          </p:nvSpPr>
          <p:spPr>
            <a:xfrm>
              <a:off x="8082970" y="58658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grpSp>
        <p:nvGrpSpPr>
          <p:cNvPr id="172" name="LegendLines" hidden="1">
            <a:extLst>
              <a:ext uri="{FF2B5EF4-FFF2-40B4-BE49-F238E27FC236}">
                <a16:creationId xmlns:a16="http://schemas.microsoft.com/office/drawing/2014/main" id="{2257220C-0817-4AFD-A412-C60B5ED95535}"/>
              </a:ext>
            </a:extLst>
          </p:cNvPr>
          <p:cNvGrpSpPr/>
          <p:nvPr userDrawn="1"/>
        </p:nvGrpSpPr>
        <p:grpSpPr>
          <a:xfrm>
            <a:off x="7515408" y="3222173"/>
            <a:ext cx="1212540" cy="958286"/>
            <a:chOff x="7495285" y="2235163"/>
            <a:chExt cx="1212540" cy="958286"/>
          </a:xfrm>
        </p:grpSpPr>
        <p:sp>
          <p:nvSpPr>
            <p:cNvPr id="173" name="Legend1" hidden="1">
              <a:extLst>
                <a:ext uri="{FF2B5EF4-FFF2-40B4-BE49-F238E27FC236}">
                  <a16:creationId xmlns:a16="http://schemas.microsoft.com/office/drawing/2014/main" id="{1BA95A92-EA17-4DA3-9ED6-C18DDA14FD47}"/>
                </a:ext>
              </a:extLst>
            </p:cNvPr>
            <p:cNvSpPr txBox="1"/>
            <p:nvPr/>
          </p:nvSpPr>
          <p:spPr>
            <a:xfrm>
              <a:off x="8111508" y="223516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egend2" hidden="1">
              <a:extLst>
                <a:ext uri="{FF2B5EF4-FFF2-40B4-BE49-F238E27FC236}">
                  <a16:creationId xmlns:a16="http://schemas.microsoft.com/office/drawing/2014/main" id="{3407CC26-BA29-4D98-B586-348DEE979938}"/>
                </a:ext>
              </a:extLst>
            </p:cNvPr>
            <p:cNvSpPr txBox="1"/>
            <p:nvPr/>
          </p:nvSpPr>
          <p:spPr>
            <a:xfrm>
              <a:off x="8111508" y="260658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75" name="Legend3" hidden="1">
              <a:extLst>
                <a:ext uri="{FF2B5EF4-FFF2-40B4-BE49-F238E27FC236}">
                  <a16:creationId xmlns:a16="http://schemas.microsoft.com/office/drawing/2014/main" id="{6D4CC7F9-B44B-407B-9A16-FA90E59B9FCB}"/>
                </a:ext>
              </a:extLst>
            </p:cNvPr>
            <p:cNvSpPr txBox="1"/>
            <p:nvPr/>
          </p:nvSpPr>
          <p:spPr>
            <a:xfrm>
              <a:off x="8111508" y="297800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76" name="LineLegend3" hidden="1">
              <a:extLst>
                <a:ext uri="{FF2B5EF4-FFF2-40B4-BE49-F238E27FC236}">
                  <a16:creationId xmlns:a16="http://schemas.microsoft.com/office/drawing/2014/main" id="{83D2F37F-D370-4F82-A433-947E3F8FAAAE}"/>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7" name="LineLegend2" hidden="1">
              <a:extLst>
                <a:ext uri="{FF2B5EF4-FFF2-40B4-BE49-F238E27FC236}">
                  <a16:creationId xmlns:a16="http://schemas.microsoft.com/office/drawing/2014/main" id="{2EA26566-0D49-46ED-820C-10965BF096FD}"/>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8" name="LineLegend1" hidden="1">
              <a:extLst>
                <a:ext uri="{FF2B5EF4-FFF2-40B4-BE49-F238E27FC236}">
                  <a16:creationId xmlns:a16="http://schemas.microsoft.com/office/drawing/2014/main" id="{D0D58826-89D4-4DD1-9CB0-17ABEA37BEC1}"/>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79" name="LegendMoons" hidden="1">
            <a:extLst>
              <a:ext uri="{FF2B5EF4-FFF2-40B4-BE49-F238E27FC236}">
                <a16:creationId xmlns:a16="http://schemas.microsoft.com/office/drawing/2014/main" id="{27146FB6-BCF4-40B5-90B5-AA0B401906FB}"/>
              </a:ext>
            </a:extLst>
          </p:cNvPr>
          <p:cNvGrpSpPr/>
          <p:nvPr userDrawn="1"/>
        </p:nvGrpSpPr>
        <p:grpSpPr>
          <a:xfrm>
            <a:off x="7778999" y="1289273"/>
            <a:ext cx="948949" cy="1731859"/>
            <a:chOff x="7723680" y="1702457"/>
            <a:chExt cx="948949" cy="1731859"/>
          </a:xfrm>
        </p:grpSpPr>
        <p:sp>
          <p:nvSpPr>
            <p:cNvPr id="201" name="Legend1" hidden="1">
              <a:extLst>
                <a:ext uri="{FF2B5EF4-FFF2-40B4-BE49-F238E27FC236}">
                  <a16:creationId xmlns:a16="http://schemas.microsoft.com/office/drawing/2014/main" id="{627154E0-10EE-4038-B292-7B15500A8FB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02" name="Legend2" hidden="1">
              <a:extLst>
                <a:ext uri="{FF2B5EF4-FFF2-40B4-BE49-F238E27FC236}">
                  <a16:creationId xmlns:a16="http://schemas.microsoft.com/office/drawing/2014/main" id="{8C28B875-BAB3-4AC0-A8FE-2689F46CB0A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3" name="Legend3" hidden="1">
              <a:extLst>
                <a:ext uri="{FF2B5EF4-FFF2-40B4-BE49-F238E27FC236}">
                  <a16:creationId xmlns:a16="http://schemas.microsoft.com/office/drawing/2014/main" id="{3DDD888C-113A-4F8D-BA9B-E2DDF2BC6DFE}"/>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04" name="Legend4" hidden="1">
              <a:extLst>
                <a:ext uri="{FF2B5EF4-FFF2-40B4-BE49-F238E27FC236}">
                  <a16:creationId xmlns:a16="http://schemas.microsoft.com/office/drawing/2014/main" id="{A45FE9A0-86A8-4488-A42E-4419697A978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05" name="Legend5" hidden="1">
              <a:extLst>
                <a:ext uri="{FF2B5EF4-FFF2-40B4-BE49-F238E27FC236}">
                  <a16:creationId xmlns:a16="http://schemas.microsoft.com/office/drawing/2014/main" id="{52474B4B-4A76-48B3-9146-E54062A73EEB}"/>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nvGrpSpPr>
            <p:cNvPr id="206" name="MoonLegend1" hidden="1">
              <a:extLst>
                <a:ext uri="{FF2B5EF4-FFF2-40B4-BE49-F238E27FC236}">
                  <a16:creationId xmlns:a16="http://schemas.microsoft.com/office/drawing/2014/main" id="{3A2E0478-1005-41FB-A281-3388E7FEB810}"/>
                </a:ext>
              </a:extLst>
            </p:cNvPr>
            <p:cNvGrpSpPr>
              <a:grpSpLocks noChangeAspect="1"/>
            </p:cNvGrpSpPr>
            <p:nvPr>
              <p:custDataLst>
                <p:tags r:id="rId31"/>
              </p:custDataLst>
            </p:nvPr>
          </p:nvGrpSpPr>
          <p:grpSpPr>
            <a:xfrm>
              <a:off x="7723680" y="1702457"/>
              <a:ext cx="228600" cy="228600"/>
              <a:chOff x="762000" y="1270000"/>
              <a:chExt cx="254000" cy="254000"/>
            </a:xfrm>
          </p:grpSpPr>
          <p:sp>
            <p:nvSpPr>
              <p:cNvPr id="219" name="Oval 218" hidden="1">
                <a:extLst>
                  <a:ext uri="{FF2B5EF4-FFF2-40B4-BE49-F238E27FC236}">
                    <a16:creationId xmlns:a16="http://schemas.microsoft.com/office/drawing/2014/main" id="{3BB1F840-A995-4FF1-88D9-C9E41C00EB45}"/>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20" name="Arc 219" hidden="1">
                <a:extLst>
                  <a:ext uri="{FF2B5EF4-FFF2-40B4-BE49-F238E27FC236}">
                    <a16:creationId xmlns:a16="http://schemas.microsoft.com/office/drawing/2014/main" id="{36ED714F-2AA1-4A60-B5D6-7E0083807B6B}"/>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7" name="MoonLegend2" hidden="1">
              <a:extLst>
                <a:ext uri="{FF2B5EF4-FFF2-40B4-BE49-F238E27FC236}">
                  <a16:creationId xmlns:a16="http://schemas.microsoft.com/office/drawing/2014/main" id="{9AA24D18-1D8D-4CBD-8C0D-6FF3A7A6CD3A}"/>
                </a:ext>
              </a:extLst>
            </p:cNvPr>
            <p:cNvGrpSpPr>
              <a:grpSpLocks noChangeAspect="1"/>
            </p:cNvGrpSpPr>
            <p:nvPr>
              <p:custDataLst>
                <p:tags r:id="rId32"/>
              </p:custDataLst>
            </p:nvPr>
          </p:nvGrpSpPr>
          <p:grpSpPr>
            <a:xfrm>
              <a:off x="7723680" y="2078270"/>
              <a:ext cx="228600" cy="228600"/>
              <a:chOff x="762000" y="1270000"/>
              <a:chExt cx="254000" cy="254000"/>
            </a:xfrm>
          </p:grpSpPr>
          <p:sp>
            <p:nvSpPr>
              <p:cNvPr id="217" name="Oval 216" hidden="1">
                <a:extLst>
                  <a:ext uri="{FF2B5EF4-FFF2-40B4-BE49-F238E27FC236}">
                    <a16:creationId xmlns:a16="http://schemas.microsoft.com/office/drawing/2014/main" id="{48B3785A-8311-4A8D-9E93-13CEB2F3804F}"/>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8" name="Arc 217" hidden="1">
                <a:extLst>
                  <a:ext uri="{FF2B5EF4-FFF2-40B4-BE49-F238E27FC236}">
                    <a16:creationId xmlns:a16="http://schemas.microsoft.com/office/drawing/2014/main" id="{B43BE43C-924C-4CF3-B533-33B4EDCD0117}"/>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8" name="MoonLegend3" hidden="1">
              <a:extLst>
                <a:ext uri="{FF2B5EF4-FFF2-40B4-BE49-F238E27FC236}">
                  <a16:creationId xmlns:a16="http://schemas.microsoft.com/office/drawing/2014/main" id="{EE440972-012A-4BB2-9764-4F6432BEE577}"/>
                </a:ext>
              </a:extLst>
            </p:cNvPr>
            <p:cNvGrpSpPr>
              <a:grpSpLocks noChangeAspect="1"/>
            </p:cNvGrpSpPr>
            <p:nvPr>
              <p:custDataLst>
                <p:tags r:id="rId33"/>
              </p:custDataLst>
            </p:nvPr>
          </p:nvGrpSpPr>
          <p:grpSpPr>
            <a:xfrm>
              <a:off x="7723680" y="2454085"/>
              <a:ext cx="228600" cy="228600"/>
              <a:chOff x="762000" y="1270000"/>
              <a:chExt cx="254000" cy="254000"/>
            </a:xfrm>
          </p:grpSpPr>
          <p:sp>
            <p:nvSpPr>
              <p:cNvPr id="215" name="Oval 214" hidden="1">
                <a:extLst>
                  <a:ext uri="{FF2B5EF4-FFF2-40B4-BE49-F238E27FC236}">
                    <a16:creationId xmlns:a16="http://schemas.microsoft.com/office/drawing/2014/main" id="{5237410C-52B7-4280-AA23-BE8F18603B10}"/>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6" name="Arc 215" hidden="1">
                <a:extLst>
                  <a:ext uri="{FF2B5EF4-FFF2-40B4-BE49-F238E27FC236}">
                    <a16:creationId xmlns:a16="http://schemas.microsoft.com/office/drawing/2014/main" id="{81053F34-8A06-4E8E-8F1E-04204BD70936}"/>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9" name="MoonLegend4" hidden="1">
              <a:extLst>
                <a:ext uri="{FF2B5EF4-FFF2-40B4-BE49-F238E27FC236}">
                  <a16:creationId xmlns:a16="http://schemas.microsoft.com/office/drawing/2014/main" id="{39E4941B-D9A3-4410-88C6-9BBE096DE055}"/>
                </a:ext>
              </a:extLst>
            </p:cNvPr>
            <p:cNvGrpSpPr>
              <a:grpSpLocks noChangeAspect="1"/>
            </p:cNvGrpSpPr>
            <p:nvPr>
              <p:custDataLst>
                <p:tags r:id="rId34"/>
              </p:custDataLst>
            </p:nvPr>
          </p:nvGrpSpPr>
          <p:grpSpPr>
            <a:xfrm>
              <a:off x="7723680" y="2829900"/>
              <a:ext cx="228600" cy="228600"/>
              <a:chOff x="762000" y="1270000"/>
              <a:chExt cx="254000" cy="254000"/>
            </a:xfrm>
          </p:grpSpPr>
          <p:sp>
            <p:nvSpPr>
              <p:cNvPr id="213" name="Oval 212" hidden="1">
                <a:extLst>
                  <a:ext uri="{FF2B5EF4-FFF2-40B4-BE49-F238E27FC236}">
                    <a16:creationId xmlns:a16="http://schemas.microsoft.com/office/drawing/2014/main" id="{479D6BEA-CEE1-4CD6-BCF1-A15AA299C30A}"/>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4" name="Arc 213" hidden="1">
                <a:extLst>
                  <a:ext uri="{FF2B5EF4-FFF2-40B4-BE49-F238E27FC236}">
                    <a16:creationId xmlns:a16="http://schemas.microsoft.com/office/drawing/2014/main" id="{943240B0-1E98-49BA-9461-C9C980DC75EE}"/>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0" name="MoonLegend5" hidden="1">
              <a:extLst>
                <a:ext uri="{FF2B5EF4-FFF2-40B4-BE49-F238E27FC236}">
                  <a16:creationId xmlns:a16="http://schemas.microsoft.com/office/drawing/2014/main" id="{CCC8CFE2-ECD5-4C42-8A20-D643FC4831AF}"/>
                </a:ext>
              </a:extLst>
            </p:cNvPr>
            <p:cNvGrpSpPr>
              <a:grpSpLocks noChangeAspect="1"/>
            </p:cNvGrpSpPr>
            <p:nvPr>
              <p:custDataLst>
                <p:tags r:id="rId35"/>
              </p:custDataLst>
            </p:nvPr>
          </p:nvGrpSpPr>
          <p:grpSpPr>
            <a:xfrm>
              <a:off x="7723680" y="3205716"/>
              <a:ext cx="228600" cy="228600"/>
              <a:chOff x="762000" y="1270000"/>
              <a:chExt cx="254000" cy="254000"/>
            </a:xfrm>
          </p:grpSpPr>
          <p:sp>
            <p:nvSpPr>
              <p:cNvPr id="211" name="Oval 210" hidden="1">
                <a:extLst>
                  <a:ext uri="{FF2B5EF4-FFF2-40B4-BE49-F238E27FC236}">
                    <a16:creationId xmlns:a16="http://schemas.microsoft.com/office/drawing/2014/main" id="{C89951E0-22BB-4032-8D1B-53097198444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2" name="Arc 211" hidden="1">
                <a:extLst>
                  <a:ext uri="{FF2B5EF4-FFF2-40B4-BE49-F238E27FC236}">
                    <a16:creationId xmlns:a16="http://schemas.microsoft.com/office/drawing/2014/main" id="{87A8FC4D-9622-4D15-8C8A-402FC0406DE4}"/>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pic>
        <p:nvPicPr>
          <p:cNvPr id="141" name="Picture 2" descr="Parent Company for TXU Energy and Luminant Announces Corporate Rebranding  as Vistra Energy">
            <a:extLst>
              <a:ext uri="{FF2B5EF4-FFF2-40B4-BE49-F238E27FC236}">
                <a16:creationId xmlns:a16="http://schemas.microsoft.com/office/drawing/2014/main" id="{AD78B40A-F20D-4B2F-9C74-6CAEB901327D}"/>
              </a:ext>
            </a:extLst>
          </p:cNvPr>
          <p:cNvPicPr>
            <a:picLocks noChangeAspect="1" noChangeArrowheads="1"/>
          </p:cNvPicPr>
          <p:nvPr userDrawn="1"/>
        </p:nvPicPr>
        <p:blipFill rotWithShape="1">
          <a:blip r:embed="rId49">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782180" y="550770"/>
            <a:ext cx="1200311" cy="250197"/>
          </a:xfrm>
          <a:prstGeom prst="rect">
            <a:avLst/>
          </a:prstGeom>
          <a:noFill/>
          <a:extLst>
            <a:ext uri="{909E8E84-426E-40DD-AFC4-6F175D3DCCD1}">
              <a14:hiddenFill xmlns:a14="http://schemas.microsoft.com/office/drawing/2010/main">
                <a:solidFill>
                  <a:srgbClr val="FFFFFF"/>
                </a:solidFill>
              </a14:hiddenFill>
            </a:ext>
          </a:extLst>
        </p:spPr>
      </p:pic>
      <p:grpSp>
        <p:nvGrpSpPr>
          <p:cNvPr id="142" name="Group 141">
            <a:extLst>
              <a:ext uri="{FF2B5EF4-FFF2-40B4-BE49-F238E27FC236}">
                <a16:creationId xmlns:a16="http://schemas.microsoft.com/office/drawing/2014/main" id="{BCA6B5E7-3483-40E6-B750-0EB2E0F811EB}"/>
              </a:ext>
            </a:extLst>
          </p:cNvPr>
          <p:cNvGrpSpPr/>
          <p:nvPr userDrawn="1"/>
        </p:nvGrpSpPr>
        <p:grpSpPr bwMode="ltGray">
          <a:xfrm>
            <a:off x="411480" y="884043"/>
            <a:ext cx="8732520" cy="106557"/>
            <a:chOff x="454994" y="897324"/>
            <a:chExt cx="8689814" cy="106557"/>
          </a:xfrm>
        </p:grpSpPr>
        <p:sp>
          <p:nvSpPr>
            <p:cNvPr id="143" name="Rectangle 142">
              <a:extLst>
                <a:ext uri="{FF2B5EF4-FFF2-40B4-BE49-F238E27FC236}">
                  <a16:creationId xmlns:a16="http://schemas.microsoft.com/office/drawing/2014/main" id="{8614AF60-ADFF-4BE6-A9D9-2162B8D7A93F}"/>
                </a:ext>
              </a:extLst>
            </p:cNvPr>
            <p:cNvSpPr/>
            <p:nvPr userDrawn="1"/>
          </p:nvSpPr>
          <p:spPr bwMode="ltGray">
            <a:xfrm>
              <a:off x="458008" y="897324"/>
              <a:ext cx="8686800" cy="50852"/>
            </a:xfrm>
            <a:prstGeom prst="rect">
              <a:avLst/>
            </a:prstGeom>
            <a:solidFill>
              <a:srgbClr val="003F6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4" name="Rectangle 143">
              <a:extLst>
                <a:ext uri="{FF2B5EF4-FFF2-40B4-BE49-F238E27FC236}">
                  <a16:creationId xmlns:a16="http://schemas.microsoft.com/office/drawing/2014/main" id="{14E59237-7B00-42E8-9431-75C97820BCDE}"/>
                </a:ext>
              </a:extLst>
            </p:cNvPr>
            <p:cNvSpPr/>
            <p:nvPr userDrawn="1"/>
          </p:nvSpPr>
          <p:spPr bwMode="ltGray">
            <a:xfrm>
              <a:off x="457862" y="975176"/>
              <a:ext cx="8686800" cy="28705"/>
            </a:xfrm>
            <a:prstGeom prst="rect">
              <a:avLst/>
            </a:prstGeom>
            <a:solidFill>
              <a:srgbClr val="63A70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5" name="Rectangle 144">
              <a:extLst>
                <a:ext uri="{FF2B5EF4-FFF2-40B4-BE49-F238E27FC236}">
                  <a16:creationId xmlns:a16="http://schemas.microsoft.com/office/drawing/2014/main" id="{69F56A4E-F43F-429F-87BF-6FD1B16AB537}"/>
                </a:ext>
              </a:extLst>
            </p:cNvPr>
            <p:cNvSpPr/>
            <p:nvPr userDrawn="1"/>
          </p:nvSpPr>
          <p:spPr bwMode="ltGray">
            <a:xfrm>
              <a:off x="454994" y="958680"/>
              <a:ext cx="8686800" cy="1473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910" r:id="rId2"/>
    <p:sldLayoutId id="2147483654" r:id="rId3"/>
    <p:sldLayoutId id="2147483807" r:id="rId4"/>
    <p:sldLayoutId id="2147483800" r:id="rId5"/>
    <p:sldLayoutId id="2147483659" r:id="rId6"/>
    <p:sldLayoutId id="2147483804" r:id="rId7"/>
    <p:sldLayoutId id="2147483894" r:id="rId8"/>
    <p:sldLayoutId id="2147483895" r:id="rId9"/>
    <p:sldLayoutId id="2147483896" r:id="rId10"/>
    <p:sldLayoutId id="2147483897" r:id="rId11"/>
    <p:sldLayoutId id="2147483898" r:id="rId12"/>
    <p:sldLayoutId id="2147483899" r:id="rId13"/>
    <p:sldLayoutId id="2147483859" r:id="rId14"/>
    <p:sldLayoutId id="2147483718" r:id="rId15"/>
    <p:sldLayoutId id="2147483907" r:id="rId16"/>
    <p:sldLayoutId id="2147483962" r:id="rId17"/>
    <p:sldLayoutId id="2147483963" r:id="rId18"/>
    <p:sldLayoutId id="2147483964" r:id="rId19"/>
    <p:sldLayoutId id="2147483966" r:id="rId20"/>
    <p:sldLayoutId id="2147483967" r:id="rId21"/>
    <p:sldLayoutId id="2147483987" r:id="rId22"/>
    <p:sldLayoutId id="2147483988" r:id="rId23"/>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2"/>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6" userDrawn="1">
          <p15:clr>
            <a:srgbClr val="5ACBF0"/>
          </p15:clr>
        </p15:guide>
        <p15:guide id="3" orient="horz" pos="3912" userDrawn="1">
          <p15:clr>
            <a:srgbClr val="5ACBF0"/>
          </p15:clr>
        </p15:guide>
        <p15:guide id="4" orient="horz" pos="785" userDrawn="1">
          <p15:clr>
            <a:srgbClr val="F26B43"/>
          </p15:clr>
        </p15:guide>
        <p15:guide id="5" pos="5497" userDrawn="1">
          <p15:clr>
            <a:srgbClr val="F26B43"/>
          </p15:clr>
        </p15:guide>
        <p15:guide id="6" pos="259" userDrawn="1">
          <p15:clr>
            <a:srgbClr val="F26B43"/>
          </p15:clr>
        </p15:guide>
        <p15:guide id="8" orient="horz" pos="40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ADF5077A-B40D-49E9-B6CD-930C85878227}"/>
              </a:ext>
            </a:extLst>
          </p:cNvPr>
          <p:cNvGraphicFramePr>
            <a:graphicFrameLocks noChangeAspect="1"/>
          </p:cNvGraphicFramePr>
          <p:nvPr userDrawn="1">
            <p:custDataLst>
              <p:tags r:id="rId16"/>
            </p:custDataLst>
            <p:extLst>
              <p:ext uri="{D42A27DB-BD31-4B8C-83A1-F6EECF244321}">
                <p14:modId xmlns:p14="http://schemas.microsoft.com/office/powerpoint/2010/main" val="1243557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4" name="Object 2" hidden="1">
                        <a:extLst>
                          <a:ext uri="{FF2B5EF4-FFF2-40B4-BE49-F238E27FC236}">
                            <a16:creationId xmlns:a16="http://schemas.microsoft.com/office/drawing/2014/main" id="{ADF5077A-B40D-49E9-B6CD-930C8587822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grpSp>
        <p:nvGrpSpPr>
          <p:cNvPr id="150" name="Grid" hidden="1">
            <a:extLst>
              <a:ext uri="{FF2B5EF4-FFF2-40B4-BE49-F238E27FC236}">
                <a16:creationId xmlns:a16="http://schemas.microsoft.com/office/drawing/2014/main" id="{8E7F2091-5BDF-4723-B96B-53BE07EC1AB6}"/>
              </a:ext>
            </a:extLst>
          </p:cNvPr>
          <p:cNvGrpSpPr/>
          <p:nvPr userDrawn="1">
            <p:custDataLst>
              <p:tags r:id="rId17"/>
            </p:custDataLst>
          </p:nvPr>
        </p:nvGrpSpPr>
        <p:grpSpPr bwMode="blackGray">
          <a:xfrm>
            <a:off x="1" y="0"/>
            <a:ext cx="9142857" cy="6858000"/>
            <a:chOff x="0" y="0"/>
            <a:chExt cx="12190476" cy="6858000"/>
          </a:xfrm>
        </p:grpSpPr>
        <p:sp>
          <p:nvSpPr>
            <p:cNvPr id="151" name="slide margin">
              <a:extLst>
                <a:ext uri="{FF2B5EF4-FFF2-40B4-BE49-F238E27FC236}">
                  <a16:creationId xmlns:a16="http://schemas.microsoft.com/office/drawing/2014/main" id="{0671AB26-704A-4220-A0BC-4C974E8120FC}"/>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152" name="Straight Connector 151">
              <a:extLst>
                <a:ext uri="{FF2B5EF4-FFF2-40B4-BE49-F238E27FC236}">
                  <a16:creationId xmlns:a16="http://schemas.microsoft.com/office/drawing/2014/main" id="{D0A358E8-D997-4CDF-B483-435EDB5D1994}"/>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6A1F4BC-7DF1-4C26-AA18-65041C8B9590}"/>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E7ACDA5-3BEF-4DEA-BC9F-C4C9DBFA8B1C}"/>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4BCA9FE-0148-46BE-A38D-18EFB9B794A2}"/>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BA613DD-97E6-4814-A246-A33E50B16D93}"/>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B157CBA-4378-443C-BC16-028EB151EE31}"/>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77BC1D7-5109-46DF-A1F9-0EC8D0EB7F19}"/>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5F88424-0D33-43A0-8A57-2CA56A36F6B9}"/>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AB313C1-0579-4312-86D1-5232797CFBC8}"/>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A6238C0-4400-482E-8854-3918DB22D15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046772B-82C7-4A2D-84A8-1C189A4D74AF}"/>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41623E4-41A8-4A70-83D1-D726157C0C79}"/>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164" name="Freeform: Shape 163">
              <a:extLst>
                <a:ext uri="{FF2B5EF4-FFF2-40B4-BE49-F238E27FC236}">
                  <a16:creationId xmlns:a16="http://schemas.microsoft.com/office/drawing/2014/main" id="{574863E6-2D24-41C8-ABBF-FD562E3D08DE}"/>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165" name="Freeform: Shape 164">
              <a:extLst>
                <a:ext uri="{FF2B5EF4-FFF2-40B4-BE49-F238E27FC236}">
                  <a16:creationId xmlns:a16="http://schemas.microsoft.com/office/drawing/2014/main" id="{22CC9188-0076-47EE-AA5B-BCD914EF5C1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166" name="Freeform: Shape 165">
              <a:extLst>
                <a:ext uri="{FF2B5EF4-FFF2-40B4-BE49-F238E27FC236}">
                  <a16:creationId xmlns:a16="http://schemas.microsoft.com/office/drawing/2014/main" id="{44FE8632-C88B-441A-9824-9E60B939217E}"/>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167" name="Freeform: Shape 166">
              <a:extLst>
                <a:ext uri="{FF2B5EF4-FFF2-40B4-BE49-F238E27FC236}">
                  <a16:creationId xmlns:a16="http://schemas.microsoft.com/office/drawing/2014/main" id="{B359EACE-829B-4C4B-9D2B-DA171BAF3AC9}"/>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168" name="Freeform: Shape 167">
              <a:extLst>
                <a:ext uri="{FF2B5EF4-FFF2-40B4-BE49-F238E27FC236}">
                  <a16:creationId xmlns:a16="http://schemas.microsoft.com/office/drawing/2014/main" id="{4D8E3F75-FFD0-4DDF-949F-DF99CE8C6339}"/>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169" name="Freeform: Shape 168">
              <a:extLst>
                <a:ext uri="{FF2B5EF4-FFF2-40B4-BE49-F238E27FC236}">
                  <a16:creationId xmlns:a16="http://schemas.microsoft.com/office/drawing/2014/main" id="{247FF5FA-987D-4FB3-BF68-A6498DE18734}"/>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173" name="Freeform: Shape 172">
              <a:extLst>
                <a:ext uri="{FF2B5EF4-FFF2-40B4-BE49-F238E27FC236}">
                  <a16:creationId xmlns:a16="http://schemas.microsoft.com/office/drawing/2014/main" id="{6E9B6493-04E4-4C42-884A-F2F7FAD2924F}"/>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174" name="Freeform: Shape 173">
              <a:extLst>
                <a:ext uri="{FF2B5EF4-FFF2-40B4-BE49-F238E27FC236}">
                  <a16:creationId xmlns:a16="http://schemas.microsoft.com/office/drawing/2014/main" id="{7A230F6D-88AE-4810-8C36-C4A334EEE41B}"/>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175" name="Freeform: Shape 174">
              <a:extLst>
                <a:ext uri="{FF2B5EF4-FFF2-40B4-BE49-F238E27FC236}">
                  <a16:creationId xmlns:a16="http://schemas.microsoft.com/office/drawing/2014/main" id="{F8E2A3A3-1D17-4427-BDF2-F09AA06DFD80}"/>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176" name="Freeform: Shape 175">
              <a:extLst>
                <a:ext uri="{FF2B5EF4-FFF2-40B4-BE49-F238E27FC236}">
                  <a16:creationId xmlns:a16="http://schemas.microsoft.com/office/drawing/2014/main" id="{8CAD83CB-39BB-44BB-92C7-891C5220E33C}"/>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177" name="Freeform: Shape 176">
              <a:extLst>
                <a:ext uri="{FF2B5EF4-FFF2-40B4-BE49-F238E27FC236}">
                  <a16:creationId xmlns:a16="http://schemas.microsoft.com/office/drawing/2014/main" id="{B7478316-E160-4C66-AC62-217B041022D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178" name="Freeform: Shape 177">
              <a:extLst>
                <a:ext uri="{FF2B5EF4-FFF2-40B4-BE49-F238E27FC236}">
                  <a16:creationId xmlns:a16="http://schemas.microsoft.com/office/drawing/2014/main" id="{21AA2122-5AA8-4DB2-A95A-8E94049ADBD8}"/>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16" name="Freeform: Shape 215">
              <a:extLst>
                <a:ext uri="{FF2B5EF4-FFF2-40B4-BE49-F238E27FC236}">
                  <a16:creationId xmlns:a16="http://schemas.microsoft.com/office/drawing/2014/main" id="{D2D0CD9F-C043-4523-9608-2CC628875534}"/>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17" name="Freeform: Shape 216">
              <a:extLst>
                <a:ext uri="{FF2B5EF4-FFF2-40B4-BE49-F238E27FC236}">
                  <a16:creationId xmlns:a16="http://schemas.microsoft.com/office/drawing/2014/main" id="{C961C944-0F81-4080-AD3B-0050AAA304C3}"/>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18" name="Freeform: Shape 217">
              <a:extLst>
                <a:ext uri="{FF2B5EF4-FFF2-40B4-BE49-F238E27FC236}">
                  <a16:creationId xmlns:a16="http://schemas.microsoft.com/office/drawing/2014/main" id="{FDD9FC04-878D-45A3-A8C6-A4E0EA0629F4}"/>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19" name="Freeform: Shape 218">
              <a:extLst>
                <a:ext uri="{FF2B5EF4-FFF2-40B4-BE49-F238E27FC236}">
                  <a16:creationId xmlns:a16="http://schemas.microsoft.com/office/drawing/2014/main" id="{1F8E700B-A910-4A0C-8CD9-C18AD0B5D42F}"/>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20" name="Freeform: Shape 219">
              <a:extLst>
                <a:ext uri="{FF2B5EF4-FFF2-40B4-BE49-F238E27FC236}">
                  <a16:creationId xmlns:a16="http://schemas.microsoft.com/office/drawing/2014/main" id="{85892473-7DC7-41F2-B204-7B0A4A22FAF8}"/>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21" name="Freeform: Shape 220">
              <a:extLst>
                <a:ext uri="{FF2B5EF4-FFF2-40B4-BE49-F238E27FC236}">
                  <a16:creationId xmlns:a16="http://schemas.microsoft.com/office/drawing/2014/main" id="{15999956-9BBD-4C11-8E3F-D2A53BA8E1C2}"/>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22" name="Freeform: Shape 221">
              <a:extLst>
                <a:ext uri="{FF2B5EF4-FFF2-40B4-BE49-F238E27FC236}">
                  <a16:creationId xmlns:a16="http://schemas.microsoft.com/office/drawing/2014/main" id="{CA18F50F-0AD8-4DC8-BD16-1FA5A2D6F0C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23" name="Freeform: Shape 222">
              <a:extLst>
                <a:ext uri="{FF2B5EF4-FFF2-40B4-BE49-F238E27FC236}">
                  <a16:creationId xmlns:a16="http://schemas.microsoft.com/office/drawing/2014/main" id="{5C6572BC-B338-4C22-AA98-B9E5EEC6F255}"/>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24" name="Freeform: Shape 223">
              <a:extLst>
                <a:ext uri="{FF2B5EF4-FFF2-40B4-BE49-F238E27FC236}">
                  <a16:creationId xmlns:a16="http://schemas.microsoft.com/office/drawing/2014/main" id="{A54380A8-2AA6-4082-ADD4-8E9F280232C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25" name="Freeform: Shape 224">
              <a:extLst>
                <a:ext uri="{FF2B5EF4-FFF2-40B4-BE49-F238E27FC236}">
                  <a16:creationId xmlns:a16="http://schemas.microsoft.com/office/drawing/2014/main" id="{1C038CDF-037A-4ABF-AAE8-315FCDBB20B4}"/>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26" name="Freeform: Shape 225">
              <a:extLst>
                <a:ext uri="{FF2B5EF4-FFF2-40B4-BE49-F238E27FC236}">
                  <a16:creationId xmlns:a16="http://schemas.microsoft.com/office/drawing/2014/main" id="{E2F319B7-3C5B-48D8-82DD-C08641ADB3F4}"/>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27" name="Freeform: Shape 226">
              <a:extLst>
                <a:ext uri="{FF2B5EF4-FFF2-40B4-BE49-F238E27FC236}">
                  <a16:creationId xmlns:a16="http://schemas.microsoft.com/office/drawing/2014/main" id="{08DA7D45-8FF9-4BA3-8F77-ED9996E6B5A0}"/>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228" name="Freeform: Shape 227">
              <a:extLst>
                <a:ext uri="{FF2B5EF4-FFF2-40B4-BE49-F238E27FC236}">
                  <a16:creationId xmlns:a16="http://schemas.microsoft.com/office/drawing/2014/main" id="{321B6AE8-C0D0-4E9F-9F2E-D6311BA3E2C6}"/>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229" name="Straight Connector 228">
              <a:extLst>
                <a:ext uri="{FF2B5EF4-FFF2-40B4-BE49-F238E27FC236}">
                  <a16:creationId xmlns:a16="http://schemas.microsoft.com/office/drawing/2014/main" id="{70E0E6EE-6A6D-49C5-9947-75BB00F558EB}"/>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A7651240-04B7-442E-B9AB-3CE64CC2FB20}"/>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FD869DE-0BB6-411A-84B0-548EF85B388B}"/>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8045853-2034-437E-A5B0-346C4BB67CD3}"/>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57202B4C-7E19-4A81-B3CD-C321033ED1B8}"/>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E38F9E4-D4CC-40A9-BFB6-195D53A91684}"/>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C4CAD439-F625-4A14-ADC7-7C33EDD4FE0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BF43D46-8B81-4622-9A47-81DB45D5B41A}"/>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65A24A2-7579-4F09-8DA8-F953CD6C3384}"/>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7297F1F-B551-48BC-ACE1-BF4B073887D2}"/>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02807D1-8E1C-443E-A72B-5E4F6DA58EBD}"/>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5EC8B5E0-BDDF-4A95-B1EB-A3B6073657BB}"/>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E473B00D-4432-4073-8990-3397CB02A1AB}"/>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0960EF3D-F8B5-4B5F-8911-CC59EBD2CE8C}"/>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FFDD009-B70D-4152-A341-C9A44F0C3486}"/>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A7D3B1CC-B50B-478D-9779-1A29326AACE1}"/>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C7D31C-7A2A-45F7-82B0-C53F2B5A3F04}"/>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FCEF172-DD89-40E9-B698-685D2B10A5D3}"/>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500A31C-8B4A-4036-8CFB-D7E70093F287}"/>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014E4D86-2F1C-45BA-8C94-34B132A0505B}"/>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B19A080-F507-441C-B5B5-E40DE79900A8}"/>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449D4774-5569-436C-A453-A60D51E078B9}"/>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9D73DB4E-81ED-46C7-82E6-D44C23DF7D93}"/>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CD041B89-266C-4039-93F5-0A467223B434}"/>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2B54377-BBD4-4DBC-B2E6-36B5EC90F8CF}"/>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328774B8-90B3-4BD5-A5F7-DBD41D6D9DA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8E93C7B0-0A1C-496D-8D7C-5BF695691B02}"/>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99AB3E7-026F-4F4D-BD14-4C4ACE789853}"/>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4615367-2CCF-460D-B6CC-6707460C0673}"/>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6A5CF050-CBEE-4CA9-A3D8-2AB35E796D28}"/>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CAB0844D-DC7E-4C7F-ACA1-F7E470F92C19}"/>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E70DB4F-3E60-422B-9678-4669678ECF55}"/>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7C23FC3A-7317-4749-8A51-4783767D2B7D}"/>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B7ED880D-25AB-4F65-9309-31F290CB471D}"/>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9348182F-0244-4729-B749-BC4BC7D234BA}"/>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088AA825-856D-4321-AB05-D6B6ABD5219D}"/>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7114ACB7-0989-4392-A136-B6399DA5D43A}"/>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504D9FEE-92B0-4CCD-8945-8111576BAF05}"/>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F0727DF-F65F-433C-BCAD-EC313044EDE9}"/>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63EEC3C-22C0-43E6-B8CC-953487809EE5}"/>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966034B-A3A3-4205-887E-2B3F6650916A}"/>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52F8E173-2559-4142-A6ED-A70814B2F7FF}"/>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C15818A-8D54-4518-AFEE-B8C1949F47A3}"/>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72EDFB3-9AFB-454A-BCDF-2C1D53F2CA51}"/>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3" name="main body box">
              <a:extLst>
                <a:ext uri="{FF2B5EF4-FFF2-40B4-BE49-F238E27FC236}">
                  <a16:creationId xmlns:a16="http://schemas.microsoft.com/office/drawing/2014/main" id="{5FA23C72-2D8D-4B41-B3EF-76CEEA9D6111}"/>
                </a:ext>
              </a:extLst>
            </p:cNvPr>
            <p:cNvSpPr/>
            <p:nvPr userDrawn="1"/>
          </p:nvSpPr>
          <p:spPr bwMode="blackGray">
            <a:xfrm>
              <a:off x="554736" y="1246909"/>
              <a:ext cx="11082528" cy="4971011"/>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274" name="Straight Connector 273">
              <a:extLst>
                <a:ext uri="{FF2B5EF4-FFF2-40B4-BE49-F238E27FC236}">
                  <a16:creationId xmlns:a16="http://schemas.microsoft.com/office/drawing/2014/main" id="{865C0FDB-38B9-4224-BD84-A69922311AE6}"/>
                </a:ext>
              </a:extLst>
            </p:cNvPr>
            <p:cNvCxnSpPr/>
            <p:nvPr userDrawn="1"/>
          </p:nvCxnSpPr>
          <p:spPr bwMode="blackGray">
            <a:xfrm>
              <a:off x="554736" y="1706742"/>
              <a:ext cx="11082528" cy="0"/>
            </a:xfrm>
            <a:prstGeom prst="line">
              <a:avLst/>
            </a:prstGeom>
            <a:noFill/>
            <a:ln w="12700">
              <a:solidFill>
                <a:srgbClr val="19D3C5">
                  <a:alpha val="50000"/>
                </a:srgbClr>
              </a:solidFill>
            </a:ln>
          </p:spPr>
        </p:cxnSp>
        <p:cxnSp>
          <p:nvCxnSpPr>
            <p:cNvPr id="275" name="Straight Connector 274">
              <a:extLst>
                <a:ext uri="{FF2B5EF4-FFF2-40B4-BE49-F238E27FC236}">
                  <a16:creationId xmlns:a16="http://schemas.microsoft.com/office/drawing/2014/main" id="{84AC9AD7-7ABE-4E39-B5CC-A09CC916BFD9}"/>
                </a:ext>
              </a:extLst>
            </p:cNvPr>
            <p:cNvCxnSpPr/>
            <p:nvPr userDrawn="1"/>
          </p:nvCxnSpPr>
          <p:spPr bwMode="blackGray">
            <a:xfrm>
              <a:off x="554736" y="1249636"/>
              <a:ext cx="11082528" cy="0"/>
            </a:xfrm>
            <a:prstGeom prst="line">
              <a:avLst/>
            </a:prstGeom>
            <a:noFill/>
            <a:ln w="12700">
              <a:solidFill>
                <a:srgbClr val="19D3C5">
                  <a:alpha val="50000"/>
                </a:srgbClr>
              </a:solidFill>
            </a:ln>
          </p:spPr>
        </p:cxnSp>
      </p:grpSp>
      <p:pic>
        <p:nvPicPr>
          <p:cNvPr id="147" name="Picture 146">
            <a:extLst>
              <a:ext uri="{FF2B5EF4-FFF2-40B4-BE49-F238E27FC236}">
                <a16:creationId xmlns:a16="http://schemas.microsoft.com/office/drawing/2014/main" id="{8DD129FF-982C-456D-8819-E4C29020A9D2}"/>
              </a:ext>
            </a:extLst>
          </p:cNvPr>
          <p:cNvPicPr>
            <a:picLocks noChangeAspect="1"/>
          </p:cNvPicPr>
          <p:nvPr userDrawn="1"/>
        </p:nvPicPr>
        <p:blipFill rotWithShape="1">
          <a:blip r:embed="rId39"/>
          <a:srcRect l="222" r="250" b="5266"/>
          <a:stretch/>
        </p:blipFill>
        <p:spPr bwMode="ltGray">
          <a:xfrm>
            <a:off x="-1142" y="6500429"/>
            <a:ext cx="9145142" cy="357571"/>
          </a:xfrm>
          <a:prstGeom prst="rect">
            <a:avLst/>
          </a:prstGeom>
        </p:spPr>
      </p:pic>
      <p:sp>
        <p:nvSpPr>
          <p:cNvPr id="5" name="Rectangle 3" hidden="1">
            <a:extLst>
              <a:ext uri="{FF2B5EF4-FFF2-40B4-BE49-F238E27FC236}">
                <a16:creationId xmlns:a16="http://schemas.microsoft.com/office/drawing/2014/main" id="{29A6C57F-0DCF-49B4-A828-5C29D59227EA}"/>
              </a:ext>
            </a:extLst>
          </p:cNvPr>
          <p:cNvSpPr/>
          <p:nvPr userDrawn="1">
            <p:custDataLst>
              <p:tags r:id="rId18"/>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19"/>
            </p:custDataLst>
          </p:nvPr>
        </p:nvSpPr>
        <p:spPr>
          <a:xfrm>
            <a:off x="416052" y="173736"/>
            <a:ext cx="6954379" cy="338554"/>
          </a:xfrm>
          <a:prstGeom prst="rect">
            <a:avLst/>
          </a:prstGeom>
        </p:spPr>
        <p:txBody>
          <a:bodyPr vert="horz" wrap="square" lIns="0" tIns="0" rIns="0" bIns="0" rtlCol="0" anchor="t" anchorCtr="0">
            <a:spAutoFit/>
          </a:bodyPr>
          <a:lstStyle/>
          <a:p>
            <a:pPr lvl="0"/>
            <a:r>
              <a:rPr lang="en-US" dirty="0"/>
              <a:t>Click to edit Master title style</a:t>
            </a:r>
          </a:p>
        </p:txBody>
      </p:sp>
      <p:sp>
        <p:nvSpPr>
          <p:cNvPr id="181" name="Text Placeholder 2">
            <a:extLst>
              <a:ext uri="{FF2B5EF4-FFF2-40B4-BE49-F238E27FC236}">
                <a16:creationId xmlns:a16="http://schemas.microsoft.com/office/drawing/2014/main" id="{7250CB3F-D950-40B0-AE7A-A36A3C1D43B7}"/>
              </a:ext>
            </a:extLst>
          </p:cNvPr>
          <p:cNvSpPr>
            <a:spLocks noGrp="1"/>
          </p:cNvSpPr>
          <p:nvPr>
            <p:ph type="body" idx="1"/>
          </p:nvPr>
        </p:nvSpPr>
        <p:spPr>
          <a:xfrm>
            <a:off x="415925" y="2155825"/>
            <a:ext cx="2168863" cy="1446550"/>
          </a:xfrm>
          <a:prstGeom prst="rect">
            <a:avLst/>
          </a:prstGeom>
        </p:spPr>
        <p:txBody>
          <a:bodyPr vert="horz" wrap="square" lIns="0" tIns="0" rIns="0" bIns="0" rtlCol="0">
            <a:spAutoFit/>
          </a:bodyPr>
          <a:lstStyle/>
          <a:p>
            <a:pPr lvl="0"/>
            <a:r>
              <a:rPr lang="en-US" dirty="0"/>
              <a:t>Click to edit Master text styles</a:t>
            </a:r>
          </a:p>
          <a:p>
            <a:pPr marL="228600" lvl="1" indent="-225425" algn="l" defTabSz="914400" rtl="0" eaLnBrk="1" latinLnBrk="0" hangingPunct="1">
              <a:lnSpc>
                <a:spcPct val="100000"/>
              </a:lnSpc>
              <a:spcBef>
                <a:spcPts val="0"/>
              </a:spcBef>
              <a:spcAft>
                <a:spcPts val="300"/>
              </a:spcAft>
              <a:buSzPct val="110000"/>
              <a:buFont typeface="Wingdings" panose="05000000000000000000" pitchFamily="2" charset="2"/>
              <a:buChar char=""/>
            </a:pPr>
            <a:r>
              <a:rPr lang="en-US" dirty="0"/>
              <a:t>Second level</a:t>
            </a:r>
          </a:p>
          <a:p>
            <a:pPr marL="442913" lvl="2" indent="-214313" algn="l" defTabSz="914400" rtl="0" eaLnBrk="1" latinLnBrk="0" hangingPunct="1">
              <a:lnSpc>
                <a:spcPct val="100000"/>
              </a:lnSpc>
              <a:spcBef>
                <a:spcPts val="0"/>
              </a:spcBef>
              <a:spcAft>
                <a:spcPts val="300"/>
              </a:spcAft>
              <a:buSzPct val="110000"/>
              <a:buFont typeface="Arial" panose="020B0604020202020204" pitchFamily="34" charset="0"/>
              <a:buChar char="‒"/>
            </a:pPr>
            <a:r>
              <a:rPr lang="en-US" dirty="0"/>
              <a:t>Third level</a:t>
            </a:r>
          </a:p>
          <a:p>
            <a:pPr marL="598488" lvl="3" indent="-152400" algn="l" defTabSz="914400" rtl="0" eaLnBrk="1" latinLnBrk="0" hangingPunct="1">
              <a:lnSpc>
                <a:spcPct val="100000"/>
              </a:lnSpc>
              <a:spcBef>
                <a:spcPts val="0"/>
              </a:spcBef>
              <a:spcAft>
                <a:spcPts val="300"/>
              </a:spcAft>
              <a:buFont typeface="Arial" panose="020B0604020202020204" pitchFamily="34" charset="0"/>
              <a:buChar char="•"/>
            </a:pPr>
            <a:r>
              <a:rPr lang="en-US" dirty="0"/>
              <a:t>Fourth level</a:t>
            </a:r>
          </a:p>
          <a:p>
            <a:pPr marL="817563" lvl="4" indent="-147638" algn="l" defTabSz="914400" rtl="0" eaLnBrk="1" latinLnBrk="0" hangingPunct="1">
              <a:lnSpc>
                <a:spcPct val="100000"/>
              </a:lnSpc>
              <a:spcBef>
                <a:spcPts val="0"/>
              </a:spcBef>
              <a:spcAft>
                <a:spcPts val="300"/>
              </a:spcAft>
              <a:buSzPct val="100000"/>
              <a:buFont typeface="Arial" panose="020B0604020202020204" pitchFamily="34" charset="0"/>
              <a:buChar char="̶"/>
            </a:pPr>
            <a:r>
              <a:rPr lang="en-US" dirty="0"/>
              <a:t>Fifth level</a:t>
            </a:r>
          </a:p>
        </p:txBody>
      </p:sp>
      <p:sp>
        <p:nvSpPr>
          <p:cNvPr id="148" name="ACET" hidden="1">
            <a:extLst>
              <a:ext uri="{FF2B5EF4-FFF2-40B4-BE49-F238E27FC236}">
                <a16:creationId xmlns:a16="http://schemas.microsoft.com/office/drawing/2014/main" id="{E2A40DA4-2968-440F-8EF9-A748702F6C09}"/>
              </a:ext>
            </a:extLst>
          </p:cNvPr>
          <p:cNvSpPr txBox="1"/>
          <p:nvPr userDrawn="1">
            <p:custDataLst>
              <p:tags r:id="rId20"/>
            </p:custDataLst>
          </p:nvPr>
        </p:nvSpPr>
        <p:spPr>
          <a:xfrm>
            <a:off x="3706814" y="2133600"/>
            <a:ext cx="3049253" cy="731838"/>
          </a:xfrm>
          <a:prstGeom prst="rect">
            <a:avLst/>
          </a:prstGeom>
        </p:spPr>
        <p:txBody>
          <a:bodyPr vert="horz" wrap="square" lIns="0" tIns="0" rIns="0" bIns="0" rtlCol="0">
            <a:no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grpSp>
        <p:nvGrpSpPr>
          <p:cNvPr id="146" name="LegendBoxes" hidden="1">
            <a:extLst>
              <a:ext uri="{FF2B5EF4-FFF2-40B4-BE49-F238E27FC236}">
                <a16:creationId xmlns:a16="http://schemas.microsoft.com/office/drawing/2014/main" id="{0E4E6126-157E-4774-9A1A-40859F689EED}"/>
              </a:ext>
            </a:extLst>
          </p:cNvPr>
          <p:cNvGrpSpPr/>
          <p:nvPr userDrawn="1"/>
        </p:nvGrpSpPr>
        <p:grpSpPr>
          <a:xfrm>
            <a:off x="7805485" y="4325010"/>
            <a:ext cx="922463" cy="1717282"/>
            <a:chOff x="7756825" y="4364041"/>
            <a:chExt cx="922463" cy="1717282"/>
          </a:xfrm>
        </p:grpSpPr>
        <p:sp>
          <p:nvSpPr>
            <p:cNvPr id="170" name="RectangleLegend1" hidden="1">
              <a:extLst>
                <a:ext uri="{FF2B5EF4-FFF2-40B4-BE49-F238E27FC236}">
                  <a16:creationId xmlns:a16="http://schemas.microsoft.com/office/drawing/2014/main" id="{97EA39F0-FC67-4E46-86CA-F5E832356368}"/>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71" name="RectangleLegend2" hidden="1">
              <a:extLst>
                <a:ext uri="{FF2B5EF4-FFF2-40B4-BE49-F238E27FC236}">
                  <a16:creationId xmlns:a16="http://schemas.microsoft.com/office/drawing/2014/main" id="{A50BC596-3749-4497-9DEE-944319A52854}"/>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72" name="RectangleLegend3" hidden="1">
              <a:extLst>
                <a:ext uri="{FF2B5EF4-FFF2-40B4-BE49-F238E27FC236}">
                  <a16:creationId xmlns:a16="http://schemas.microsoft.com/office/drawing/2014/main" id="{AC2EFFCE-C776-4358-81FB-39B75142B995}"/>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0" name="RectangleLegend4" hidden="1">
              <a:extLst>
                <a:ext uri="{FF2B5EF4-FFF2-40B4-BE49-F238E27FC236}">
                  <a16:creationId xmlns:a16="http://schemas.microsoft.com/office/drawing/2014/main" id="{B659BFD4-41D0-4DED-97A1-9B232144C01B}"/>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2" name="RectangleLegend5" hidden="1">
              <a:extLst>
                <a:ext uri="{FF2B5EF4-FFF2-40B4-BE49-F238E27FC236}">
                  <a16:creationId xmlns:a16="http://schemas.microsoft.com/office/drawing/2014/main" id="{F057FAA6-053B-4EFA-BB51-7BF43E95384E}"/>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3" name="Legend1" hidden="1">
              <a:extLst>
                <a:ext uri="{FF2B5EF4-FFF2-40B4-BE49-F238E27FC236}">
                  <a16:creationId xmlns:a16="http://schemas.microsoft.com/office/drawing/2014/main" id="{F450BC85-76F6-4E7A-BAD7-B2E5406F62E6}"/>
                </a:ext>
              </a:extLst>
            </p:cNvPr>
            <p:cNvSpPr txBox="1"/>
            <p:nvPr/>
          </p:nvSpPr>
          <p:spPr>
            <a:xfrm>
              <a:off x="8082971" y="43640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4" name="Legend2" hidden="1">
              <a:extLst>
                <a:ext uri="{FF2B5EF4-FFF2-40B4-BE49-F238E27FC236}">
                  <a16:creationId xmlns:a16="http://schemas.microsoft.com/office/drawing/2014/main" id="{3A3172F6-C858-47BE-B4FA-C8B2CF661F3A}"/>
                </a:ext>
              </a:extLst>
            </p:cNvPr>
            <p:cNvSpPr txBox="1"/>
            <p:nvPr/>
          </p:nvSpPr>
          <p:spPr>
            <a:xfrm>
              <a:off x="8082971" y="474353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5" name="Legend3" hidden="1">
              <a:extLst>
                <a:ext uri="{FF2B5EF4-FFF2-40B4-BE49-F238E27FC236}">
                  <a16:creationId xmlns:a16="http://schemas.microsoft.com/office/drawing/2014/main" id="{B469F2C7-4310-4C85-BBB4-4CF5A5D31027}"/>
                </a:ext>
              </a:extLst>
            </p:cNvPr>
            <p:cNvSpPr txBox="1"/>
            <p:nvPr/>
          </p:nvSpPr>
          <p:spPr>
            <a:xfrm>
              <a:off x="8082971" y="5123037"/>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86" name="Legend4" hidden="1">
              <a:extLst>
                <a:ext uri="{FF2B5EF4-FFF2-40B4-BE49-F238E27FC236}">
                  <a16:creationId xmlns:a16="http://schemas.microsoft.com/office/drawing/2014/main" id="{46B2C573-A81E-4A9B-8CA8-E02C50EE9CCA}"/>
                </a:ext>
              </a:extLst>
            </p:cNvPr>
            <p:cNvSpPr txBox="1"/>
            <p:nvPr/>
          </p:nvSpPr>
          <p:spPr>
            <a:xfrm>
              <a:off x="8082971" y="549445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87" name="Legend5" hidden="1">
              <a:extLst>
                <a:ext uri="{FF2B5EF4-FFF2-40B4-BE49-F238E27FC236}">
                  <a16:creationId xmlns:a16="http://schemas.microsoft.com/office/drawing/2014/main" id="{36D5FCE2-F35B-4E9F-90BC-94B90C445D49}"/>
                </a:ext>
              </a:extLst>
            </p:cNvPr>
            <p:cNvSpPr txBox="1"/>
            <p:nvPr/>
          </p:nvSpPr>
          <p:spPr>
            <a:xfrm>
              <a:off x="8082970" y="58658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grpSp>
        <p:nvGrpSpPr>
          <p:cNvPr id="188" name="LegendLines" hidden="1">
            <a:extLst>
              <a:ext uri="{FF2B5EF4-FFF2-40B4-BE49-F238E27FC236}">
                <a16:creationId xmlns:a16="http://schemas.microsoft.com/office/drawing/2014/main" id="{947FF660-0F3D-4E34-8427-903D0DE2B5CA}"/>
              </a:ext>
            </a:extLst>
          </p:cNvPr>
          <p:cNvGrpSpPr/>
          <p:nvPr userDrawn="1"/>
        </p:nvGrpSpPr>
        <p:grpSpPr>
          <a:xfrm>
            <a:off x="7515408" y="3193928"/>
            <a:ext cx="1212540" cy="958286"/>
            <a:chOff x="7495285" y="2235163"/>
            <a:chExt cx="1212540" cy="958286"/>
          </a:xfrm>
        </p:grpSpPr>
        <p:sp>
          <p:nvSpPr>
            <p:cNvPr id="189" name="Legend1" hidden="1">
              <a:extLst>
                <a:ext uri="{FF2B5EF4-FFF2-40B4-BE49-F238E27FC236}">
                  <a16:creationId xmlns:a16="http://schemas.microsoft.com/office/drawing/2014/main" id="{D36696E8-E064-4984-884D-7802A3519656}"/>
                </a:ext>
              </a:extLst>
            </p:cNvPr>
            <p:cNvSpPr txBox="1"/>
            <p:nvPr/>
          </p:nvSpPr>
          <p:spPr>
            <a:xfrm>
              <a:off x="8111508" y="223516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0" name="Legend2" hidden="1">
              <a:extLst>
                <a:ext uri="{FF2B5EF4-FFF2-40B4-BE49-F238E27FC236}">
                  <a16:creationId xmlns:a16="http://schemas.microsoft.com/office/drawing/2014/main" id="{DCDF1E69-4EEC-4763-9861-72FA57583805}"/>
                </a:ext>
              </a:extLst>
            </p:cNvPr>
            <p:cNvSpPr txBox="1"/>
            <p:nvPr/>
          </p:nvSpPr>
          <p:spPr>
            <a:xfrm>
              <a:off x="8111508" y="260658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1" name="Legend3" hidden="1">
              <a:extLst>
                <a:ext uri="{FF2B5EF4-FFF2-40B4-BE49-F238E27FC236}">
                  <a16:creationId xmlns:a16="http://schemas.microsoft.com/office/drawing/2014/main" id="{A47E5D0E-CD48-490D-9E2F-CD12C300B52C}"/>
                </a:ext>
              </a:extLst>
            </p:cNvPr>
            <p:cNvSpPr txBox="1"/>
            <p:nvPr/>
          </p:nvSpPr>
          <p:spPr>
            <a:xfrm>
              <a:off x="8111508" y="297800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2" name="LineLegend3" hidden="1">
              <a:extLst>
                <a:ext uri="{FF2B5EF4-FFF2-40B4-BE49-F238E27FC236}">
                  <a16:creationId xmlns:a16="http://schemas.microsoft.com/office/drawing/2014/main" id="{5ED6CE0E-BE19-42E0-9663-AD6D7606C92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mn-lt"/>
                <a:ea typeface="+mn-ea"/>
              </a:endParaRPr>
            </a:p>
          </p:txBody>
        </p:sp>
        <p:sp>
          <p:nvSpPr>
            <p:cNvPr id="193" name="LineLegend2" hidden="1">
              <a:extLst>
                <a:ext uri="{FF2B5EF4-FFF2-40B4-BE49-F238E27FC236}">
                  <a16:creationId xmlns:a16="http://schemas.microsoft.com/office/drawing/2014/main" id="{FEFEF90D-8314-4181-A146-0E477DA0A89C}"/>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mn-lt"/>
                <a:ea typeface="+mn-ea"/>
              </a:endParaRPr>
            </a:p>
          </p:txBody>
        </p:sp>
        <p:sp>
          <p:nvSpPr>
            <p:cNvPr id="194" name="LineLegend1" hidden="1">
              <a:extLst>
                <a:ext uri="{FF2B5EF4-FFF2-40B4-BE49-F238E27FC236}">
                  <a16:creationId xmlns:a16="http://schemas.microsoft.com/office/drawing/2014/main" id="{6741E9F5-C31C-490C-8B23-A0C478A5B44C}"/>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mn-lt"/>
                <a:ea typeface="+mn-ea"/>
              </a:endParaRPr>
            </a:p>
          </p:txBody>
        </p:sp>
      </p:grpSp>
      <p:grpSp>
        <p:nvGrpSpPr>
          <p:cNvPr id="195" name="LegendMoons" hidden="1">
            <a:extLst>
              <a:ext uri="{FF2B5EF4-FFF2-40B4-BE49-F238E27FC236}">
                <a16:creationId xmlns:a16="http://schemas.microsoft.com/office/drawing/2014/main" id="{1320C3F7-9FCB-4261-BEF5-72CA7BCAB9DD}"/>
              </a:ext>
            </a:extLst>
          </p:cNvPr>
          <p:cNvGrpSpPr/>
          <p:nvPr userDrawn="1"/>
        </p:nvGrpSpPr>
        <p:grpSpPr>
          <a:xfrm>
            <a:off x="7778999" y="1289273"/>
            <a:ext cx="948949" cy="1731859"/>
            <a:chOff x="7723680" y="1702457"/>
            <a:chExt cx="948949" cy="1731859"/>
          </a:xfrm>
        </p:grpSpPr>
        <p:sp>
          <p:nvSpPr>
            <p:cNvPr id="196" name="Legend1" hidden="1">
              <a:extLst>
                <a:ext uri="{FF2B5EF4-FFF2-40B4-BE49-F238E27FC236}">
                  <a16:creationId xmlns:a16="http://schemas.microsoft.com/office/drawing/2014/main" id="{E7323527-50DD-46FB-B7C5-5855435840B5}"/>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7" name="Legend2" hidden="1">
              <a:extLst>
                <a:ext uri="{FF2B5EF4-FFF2-40B4-BE49-F238E27FC236}">
                  <a16:creationId xmlns:a16="http://schemas.microsoft.com/office/drawing/2014/main" id="{067022DC-DF34-4BF4-9688-612E725F69B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8" name="Legend3" hidden="1">
              <a:extLst>
                <a:ext uri="{FF2B5EF4-FFF2-40B4-BE49-F238E27FC236}">
                  <a16:creationId xmlns:a16="http://schemas.microsoft.com/office/drawing/2014/main" id="{98211DFF-4476-4F43-B98B-D6BD669DACB2}"/>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9" name="Legend4" hidden="1">
              <a:extLst>
                <a:ext uri="{FF2B5EF4-FFF2-40B4-BE49-F238E27FC236}">
                  <a16:creationId xmlns:a16="http://schemas.microsoft.com/office/drawing/2014/main" id="{1BB698B5-C4F7-470B-A2B3-25092BBD3B2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00" name="Legend5" hidden="1">
              <a:extLst>
                <a:ext uri="{FF2B5EF4-FFF2-40B4-BE49-F238E27FC236}">
                  <a16:creationId xmlns:a16="http://schemas.microsoft.com/office/drawing/2014/main" id="{8E10BFD6-F5A2-4299-AB96-CB63AD74577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nvGrpSpPr>
            <p:cNvPr id="201" name="MoonLegend1" hidden="1">
              <a:extLst>
                <a:ext uri="{FF2B5EF4-FFF2-40B4-BE49-F238E27FC236}">
                  <a16:creationId xmlns:a16="http://schemas.microsoft.com/office/drawing/2014/main" id="{096D331E-B7FD-412F-9B26-6194613FEA8F}"/>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CC6CE246-F44D-4BB9-ADCE-6B3C8E486B8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5" name="Arc 214" hidden="1">
                <a:extLst>
                  <a:ext uri="{FF2B5EF4-FFF2-40B4-BE49-F238E27FC236}">
                    <a16:creationId xmlns:a16="http://schemas.microsoft.com/office/drawing/2014/main" id="{84320A7C-D1BA-4562-AEFE-6C3861304CCD}"/>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930898A9-EF15-4A3D-B6F5-9D3EB4326D86}"/>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2837699E-E839-4BB1-B9D0-44BCEEB97345}"/>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3" name="Arc 212" hidden="1">
                <a:extLst>
                  <a:ext uri="{FF2B5EF4-FFF2-40B4-BE49-F238E27FC236}">
                    <a16:creationId xmlns:a16="http://schemas.microsoft.com/office/drawing/2014/main" id="{787E2B13-868E-43B8-B441-DDF5FC4FF43E}"/>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FDC2FE29-8511-4790-A3AE-B39DA1753606}"/>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1D5D2B62-1AA1-4CDC-A49F-0604F09C9479}"/>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1" name="Arc 210" hidden="1">
                <a:extLst>
                  <a:ext uri="{FF2B5EF4-FFF2-40B4-BE49-F238E27FC236}">
                    <a16:creationId xmlns:a16="http://schemas.microsoft.com/office/drawing/2014/main" id="{1AFFA70B-C172-4535-A895-A160A0505B78}"/>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EF967AE3-6B40-4575-8C89-C76B4ED24AD9}"/>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304E15CA-A97C-4032-8410-7779F873472B}"/>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09" name="Arc 208" hidden="1">
                <a:extLst>
                  <a:ext uri="{FF2B5EF4-FFF2-40B4-BE49-F238E27FC236}">
                    <a16:creationId xmlns:a16="http://schemas.microsoft.com/office/drawing/2014/main" id="{89A97CEE-E91E-4344-824E-C8FD35D23BBA}"/>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8DA0ABF8-7723-498A-B0B2-862C39F34978}"/>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5406FFC-27EF-464F-B51E-2F1E6736F33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07" name="Arc 206" hidden="1">
                <a:extLst>
                  <a:ext uri="{FF2B5EF4-FFF2-40B4-BE49-F238E27FC236}">
                    <a16:creationId xmlns:a16="http://schemas.microsoft.com/office/drawing/2014/main" id="{EE5DC41B-60D5-4835-9CFF-AFC885F11FC4}"/>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pic>
        <p:nvPicPr>
          <p:cNvPr id="7" name="Picture 6">
            <a:extLst>
              <a:ext uri="{FF2B5EF4-FFF2-40B4-BE49-F238E27FC236}">
                <a16:creationId xmlns:a16="http://schemas.microsoft.com/office/drawing/2014/main" id="{8B0D324F-FC93-4365-AE7C-EE4E64BF2D48}"/>
              </a:ext>
            </a:extLst>
          </p:cNvPr>
          <p:cNvPicPr>
            <a:picLocks noChangeAspect="1"/>
          </p:cNvPicPr>
          <p:nvPr userDrawn="1"/>
        </p:nvPicPr>
        <p:blipFill>
          <a:blip r:embed="rId40">
            <a:extLst>
              <a:ext uri="{BEBA8EAE-BF5A-486C-A8C5-ECC9F3942E4B}">
                <a14:imgProps xmlns:a14="http://schemas.microsoft.com/office/drawing/2010/main">
                  <a14:imgLayer r:embed="rId41">
                    <a14:imgEffect>
                      <a14:brightnessContrast bright="100000"/>
                    </a14:imgEffect>
                  </a14:imgLayer>
                </a14:imgProps>
              </a:ext>
            </a:extLst>
          </a:blip>
          <a:stretch>
            <a:fillRect/>
          </a:stretch>
        </p:blipFill>
        <p:spPr>
          <a:xfrm>
            <a:off x="7527636" y="218034"/>
            <a:ext cx="1201016" cy="249958"/>
          </a:xfrm>
          <a:prstGeom prst="rect">
            <a:avLst/>
          </a:prstGeom>
        </p:spPr>
      </p:pic>
      <p:sp>
        <p:nvSpPr>
          <p:cNvPr id="276" name="4. Footnote" hidden="1">
            <a:extLst>
              <a:ext uri="{FF2B5EF4-FFF2-40B4-BE49-F238E27FC236}">
                <a16:creationId xmlns:a16="http://schemas.microsoft.com/office/drawing/2014/main" id="{D57C1E08-5D65-4119-972E-740CA766807A}"/>
              </a:ext>
            </a:extLst>
          </p:cNvPr>
          <p:cNvSpPr txBox="1"/>
          <p:nvPr userDrawn="1">
            <p:custDataLst>
              <p:tags r:id="rId21"/>
            </p:custDataLst>
          </p:nvPr>
        </p:nvSpPr>
        <p:spPr>
          <a:xfrm>
            <a:off x="411480" y="634844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77" name="Sticker" hidden="1">
            <a:extLst>
              <a:ext uri="{FF2B5EF4-FFF2-40B4-BE49-F238E27FC236}">
                <a16:creationId xmlns:a16="http://schemas.microsoft.com/office/drawing/2014/main" id="{4EBA00C7-8E0C-44D5-B8CF-8334808A4097}"/>
              </a:ext>
            </a:extLst>
          </p:cNvPr>
          <p:cNvSpPr txBox="1"/>
          <p:nvPr userDrawn="1"/>
        </p:nvSpPr>
        <p:spPr>
          <a:xfrm>
            <a:off x="416052" y="781276"/>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900" r:id="rId7"/>
    <p:sldLayoutId id="2147483901" r:id="rId8"/>
    <p:sldLayoutId id="2147483902" r:id="rId9"/>
    <p:sldLayoutId id="2147483903" r:id="rId10"/>
    <p:sldLayoutId id="2147483904" r:id="rId11"/>
    <p:sldLayoutId id="2147483905" r:id="rId12"/>
    <p:sldLayoutId id="2147483876" r:id="rId13"/>
    <p:sldLayoutId id="2147483878" r:id="rId14"/>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bg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bg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bg1"/>
        </a:buClr>
        <a:buSzPct val="110000"/>
        <a:buFont typeface="Wingdings" panose="05000000000000000000" pitchFamily="2" charset="2"/>
        <a:buChar char=""/>
        <a:defRPr lang="en-US" sz="1400" kern="1200" dirty="0">
          <a:solidFill>
            <a:schemeClr val="bg1"/>
          </a:solidFill>
          <a:latin typeface="+mn-lt"/>
          <a:ea typeface="+mn-ea"/>
          <a:cs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bg1"/>
        </a:buClr>
        <a:buSzPct val="110000"/>
        <a:buFont typeface="Arial" panose="020B0604020202020204" pitchFamily="34" charset="0"/>
        <a:buChar char="‒"/>
        <a:defRPr lang="en-US" sz="1400" kern="1200" dirty="0">
          <a:solidFill>
            <a:schemeClr val="bg1"/>
          </a:solidFill>
          <a:latin typeface="+mn-lt"/>
          <a:ea typeface="+mn-ea"/>
          <a:cs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bg1"/>
        </a:buClr>
        <a:buSzPct val="100000"/>
        <a:buFont typeface="Arial" panose="020B0604020202020204" pitchFamily="34" charset="0"/>
        <a:buChar char="•"/>
        <a:defRPr lang="en-US" sz="1400" kern="1200" dirty="0">
          <a:solidFill>
            <a:schemeClr val="bg1"/>
          </a:solidFill>
          <a:latin typeface="+mn-lt"/>
          <a:ea typeface="+mn-ea"/>
          <a:cs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bg1"/>
        </a:buClr>
        <a:buSzPct val="100000"/>
        <a:buFont typeface="Arial" panose="020B0604020202020204" pitchFamily="34" charset="0"/>
        <a:buChar char="̶"/>
        <a:defRPr lang="en-US" sz="1400" kern="1200" dirty="0">
          <a:solidFill>
            <a:schemeClr val="bg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6" userDrawn="1">
          <p15:clr>
            <a:srgbClr val="5ACBF0"/>
          </p15:clr>
        </p15:guide>
        <p15:guide id="3" orient="horz" pos="3912">
          <p15:clr>
            <a:srgbClr val="5ACBF0"/>
          </p15:clr>
        </p15:guide>
        <p15:guide id="4" orient="horz" pos="785" userDrawn="1">
          <p15:clr>
            <a:srgbClr val="F26B43"/>
          </p15:clr>
        </p15:guide>
        <p15:guide id="5" pos="5497">
          <p15:clr>
            <a:srgbClr val="F26B43"/>
          </p15:clr>
        </p15:guide>
        <p15:guide id="6" pos="259">
          <p15:clr>
            <a:srgbClr val="F26B43"/>
          </p15:clr>
        </p15:guide>
        <p15:guide id="8" orient="horz" pos="409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ADF5077A-B40D-49E9-B6CD-930C85878227}"/>
              </a:ext>
            </a:extLst>
          </p:cNvPr>
          <p:cNvGraphicFramePr>
            <a:graphicFrameLocks noChangeAspect="1"/>
          </p:cNvGraphicFramePr>
          <p:nvPr userDrawn="1">
            <p:custDataLst>
              <p:tags r:id="rId17"/>
            </p:custDataLst>
            <p:extLst>
              <p:ext uri="{D42A27DB-BD31-4B8C-83A1-F6EECF244321}">
                <p14:modId xmlns:p14="http://schemas.microsoft.com/office/powerpoint/2010/main" val="2426679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4" name="Object 2" hidden="1">
                        <a:extLst>
                          <a:ext uri="{FF2B5EF4-FFF2-40B4-BE49-F238E27FC236}">
                            <a16:creationId xmlns:a16="http://schemas.microsoft.com/office/drawing/2014/main" id="{ADF5077A-B40D-49E9-B6CD-930C85878227}"/>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grpSp>
        <p:nvGrpSpPr>
          <p:cNvPr id="150" name="Grid" hidden="1">
            <a:extLst>
              <a:ext uri="{FF2B5EF4-FFF2-40B4-BE49-F238E27FC236}">
                <a16:creationId xmlns:a16="http://schemas.microsoft.com/office/drawing/2014/main" id="{8E7F2091-5BDF-4723-B96B-53BE07EC1AB6}"/>
              </a:ext>
            </a:extLst>
          </p:cNvPr>
          <p:cNvGrpSpPr/>
          <p:nvPr userDrawn="1">
            <p:custDataLst>
              <p:tags r:id="rId18"/>
            </p:custDataLst>
          </p:nvPr>
        </p:nvGrpSpPr>
        <p:grpSpPr bwMode="blackGray">
          <a:xfrm>
            <a:off x="1" y="0"/>
            <a:ext cx="9142857" cy="6858000"/>
            <a:chOff x="0" y="0"/>
            <a:chExt cx="12190476" cy="6858000"/>
          </a:xfrm>
        </p:grpSpPr>
        <p:sp>
          <p:nvSpPr>
            <p:cNvPr id="151" name="slide margin">
              <a:extLst>
                <a:ext uri="{FF2B5EF4-FFF2-40B4-BE49-F238E27FC236}">
                  <a16:creationId xmlns:a16="http://schemas.microsoft.com/office/drawing/2014/main" id="{0671AB26-704A-4220-A0BC-4C974E8120FC}"/>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152" name="Straight Connector 151">
              <a:extLst>
                <a:ext uri="{FF2B5EF4-FFF2-40B4-BE49-F238E27FC236}">
                  <a16:creationId xmlns:a16="http://schemas.microsoft.com/office/drawing/2014/main" id="{D0A358E8-D997-4CDF-B483-435EDB5D1994}"/>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6A1F4BC-7DF1-4C26-AA18-65041C8B9590}"/>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E7ACDA5-3BEF-4DEA-BC9F-C4C9DBFA8B1C}"/>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4BCA9FE-0148-46BE-A38D-18EFB9B794A2}"/>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BA613DD-97E6-4814-A246-A33E50B16D93}"/>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B157CBA-4378-443C-BC16-028EB151EE31}"/>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77BC1D7-5109-46DF-A1F9-0EC8D0EB7F19}"/>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5F88424-0D33-43A0-8A57-2CA56A36F6B9}"/>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AB313C1-0579-4312-86D1-5232797CFBC8}"/>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A6238C0-4400-482E-8854-3918DB22D15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046772B-82C7-4A2D-84A8-1C189A4D74AF}"/>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41623E4-41A8-4A70-83D1-D726157C0C79}"/>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164" name="Freeform: Shape 163">
              <a:extLst>
                <a:ext uri="{FF2B5EF4-FFF2-40B4-BE49-F238E27FC236}">
                  <a16:creationId xmlns:a16="http://schemas.microsoft.com/office/drawing/2014/main" id="{574863E6-2D24-41C8-ABBF-FD562E3D08DE}"/>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165" name="Freeform: Shape 164">
              <a:extLst>
                <a:ext uri="{FF2B5EF4-FFF2-40B4-BE49-F238E27FC236}">
                  <a16:creationId xmlns:a16="http://schemas.microsoft.com/office/drawing/2014/main" id="{22CC9188-0076-47EE-AA5B-BCD914EF5C1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166" name="Freeform: Shape 165">
              <a:extLst>
                <a:ext uri="{FF2B5EF4-FFF2-40B4-BE49-F238E27FC236}">
                  <a16:creationId xmlns:a16="http://schemas.microsoft.com/office/drawing/2014/main" id="{44FE8632-C88B-441A-9824-9E60B939217E}"/>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167" name="Freeform: Shape 166">
              <a:extLst>
                <a:ext uri="{FF2B5EF4-FFF2-40B4-BE49-F238E27FC236}">
                  <a16:creationId xmlns:a16="http://schemas.microsoft.com/office/drawing/2014/main" id="{B359EACE-829B-4C4B-9D2B-DA171BAF3AC9}"/>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168" name="Freeform: Shape 167">
              <a:extLst>
                <a:ext uri="{FF2B5EF4-FFF2-40B4-BE49-F238E27FC236}">
                  <a16:creationId xmlns:a16="http://schemas.microsoft.com/office/drawing/2014/main" id="{4D8E3F75-FFD0-4DDF-949F-DF99CE8C6339}"/>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169" name="Freeform: Shape 168">
              <a:extLst>
                <a:ext uri="{FF2B5EF4-FFF2-40B4-BE49-F238E27FC236}">
                  <a16:creationId xmlns:a16="http://schemas.microsoft.com/office/drawing/2014/main" id="{247FF5FA-987D-4FB3-BF68-A6498DE18734}"/>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173" name="Freeform: Shape 172">
              <a:extLst>
                <a:ext uri="{FF2B5EF4-FFF2-40B4-BE49-F238E27FC236}">
                  <a16:creationId xmlns:a16="http://schemas.microsoft.com/office/drawing/2014/main" id="{6E9B6493-04E4-4C42-884A-F2F7FAD2924F}"/>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174" name="Freeform: Shape 173">
              <a:extLst>
                <a:ext uri="{FF2B5EF4-FFF2-40B4-BE49-F238E27FC236}">
                  <a16:creationId xmlns:a16="http://schemas.microsoft.com/office/drawing/2014/main" id="{7A230F6D-88AE-4810-8C36-C4A334EEE41B}"/>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175" name="Freeform: Shape 174">
              <a:extLst>
                <a:ext uri="{FF2B5EF4-FFF2-40B4-BE49-F238E27FC236}">
                  <a16:creationId xmlns:a16="http://schemas.microsoft.com/office/drawing/2014/main" id="{F8E2A3A3-1D17-4427-BDF2-F09AA06DFD80}"/>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176" name="Freeform: Shape 175">
              <a:extLst>
                <a:ext uri="{FF2B5EF4-FFF2-40B4-BE49-F238E27FC236}">
                  <a16:creationId xmlns:a16="http://schemas.microsoft.com/office/drawing/2014/main" id="{8CAD83CB-39BB-44BB-92C7-891C5220E33C}"/>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177" name="Freeform: Shape 176">
              <a:extLst>
                <a:ext uri="{FF2B5EF4-FFF2-40B4-BE49-F238E27FC236}">
                  <a16:creationId xmlns:a16="http://schemas.microsoft.com/office/drawing/2014/main" id="{B7478316-E160-4C66-AC62-217B041022D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178" name="Freeform: Shape 177">
              <a:extLst>
                <a:ext uri="{FF2B5EF4-FFF2-40B4-BE49-F238E27FC236}">
                  <a16:creationId xmlns:a16="http://schemas.microsoft.com/office/drawing/2014/main" id="{21AA2122-5AA8-4DB2-A95A-8E94049ADBD8}"/>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16" name="Freeform: Shape 215">
              <a:extLst>
                <a:ext uri="{FF2B5EF4-FFF2-40B4-BE49-F238E27FC236}">
                  <a16:creationId xmlns:a16="http://schemas.microsoft.com/office/drawing/2014/main" id="{D2D0CD9F-C043-4523-9608-2CC628875534}"/>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17" name="Freeform: Shape 216">
              <a:extLst>
                <a:ext uri="{FF2B5EF4-FFF2-40B4-BE49-F238E27FC236}">
                  <a16:creationId xmlns:a16="http://schemas.microsoft.com/office/drawing/2014/main" id="{C961C944-0F81-4080-AD3B-0050AAA304C3}"/>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18" name="Freeform: Shape 217">
              <a:extLst>
                <a:ext uri="{FF2B5EF4-FFF2-40B4-BE49-F238E27FC236}">
                  <a16:creationId xmlns:a16="http://schemas.microsoft.com/office/drawing/2014/main" id="{FDD9FC04-878D-45A3-A8C6-A4E0EA0629F4}"/>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19" name="Freeform: Shape 218">
              <a:extLst>
                <a:ext uri="{FF2B5EF4-FFF2-40B4-BE49-F238E27FC236}">
                  <a16:creationId xmlns:a16="http://schemas.microsoft.com/office/drawing/2014/main" id="{1F8E700B-A910-4A0C-8CD9-C18AD0B5D42F}"/>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20" name="Freeform: Shape 219">
              <a:extLst>
                <a:ext uri="{FF2B5EF4-FFF2-40B4-BE49-F238E27FC236}">
                  <a16:creationId xmlns:a16="http://schemas.microsoft.com/office/drawing/2014/main" id="{85892473-7DC7-41F2-B204-7B0A4A22FAF8}"/>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21" name="Freeform: Shape 220">
              <a:extLst>
                <a:ext uri="{FF2B5EF4-FFF2-40B4-BE49-F238E27FC236}">
                  <a16:creationId xmlns:a16="http://schemas.microsoft.com/office/drawing/2014/main" id="{15999956-9BBD-4C11-8E3F-D2A53BA8E1C2}"/>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22" name="Freeform: Shape 221">
              <a:extLst>
                <a:ext uri="{FF2B5EF4-FFF2-40B4-BE49-F238E27FC236}">
                  <a16:creationId xmlns:a16="http://schemas.microsoft.com/office/drawing/2014/main" id="{CA18F50F-0AD8-4DC8-BD16-1FA5A2D6F0C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23" name="Freeform: Shape 222">
              <a:extLst>
                <a:ext uri="{FF2B5EF4-FFF2-40B4-BE49-F238E27FC236}">
                  <a16:creationId xmlns:a16="http://schemas.microsoft.com/office/drawing/2014/main" id="{5C6572BC-B338-4C22-AA98-B9E5EEC6F255}"/>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24" name="Freeform: Shape 223">
              <a:extLst>
                <a:ext uri="{FF2B5EF4-FFF2-40B4-BE49-F238E27FC236}">
                  <a16:creationId xmlns:a16="http://schemas.microsoft.com/office/drawing/2014/main" id="{A54380A8-2AA6-4082-ADD4-8E9F280232C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25" name="Freeform: Shape 224">
              <a:extLst>
                <a:ext uri="{FF2B5EF4-FFF2-40B4-BE49-F238E27FC236}">
                  <a16:creationId xmlns:a16="http://schemas.microsoft.com/office/drawing/2014/main" id="{1C038CDF-037A-4ABF-AAE8-315FCDBB20B4}"/>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26" name="Freeform: Shape 225">
              <a:extLst>
                <a:ext uri="{FF2B5EF4-FFF2-40B4-BE49-F238E27FC236}">
                  <a16:creationId xmlns:a16="http://schemas.microsoft.com/office/drawing/2014/main" id="{E2F319B7-3C5B-48D8-82DD-C08641ADB3F4}"/>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27" name="Freeform: Shape 226">
              <a:extLst>
                <a:ext uri="{FF2B5EF4-FFF2-40B4-BE49-F238E27FC236}">
                  <a16:creationId xmlns:a16="http://schemas.microsoft.com/office/drawing/2014/main" id="{08DA7D45-8FF9-4BA3-8F77-ED9996E6B5A0}"/>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228" name="Freeform: Shape 227">
              <a:extLst>
                <a:ext uri="{FF2B5EF4-FFF2-40B4-BE49-F238E27FC236}">
                  <a16:creationId xmlns:a16="http://schemas.microsoft.com/office/drawing/2014/main" id="{321B6AE8-C0D0-4E9F-9F2E-D6311BA3E2C6}"/>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229" name="Straight Connector 228">
              <a:extLst>
                <a:ext uri="{FF2B5EF4-FFF2-40B4-BE49-F238E27FC236}">
                  <a16:creationId xmlns:a16="http://schemas.microsoft.com/office/drawing/2014/main" id="{70E0E6EE-6A6D-49C5-9947-75BB00F558EB}"/>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A7651240-04B7-442E-B9AB-3CE64CC2FB20}"/>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FD869DE-0BB6-411A-84B0-548EF85B388B}"/>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8045853-2034-437E-A5B0-346C4BB67CD3}"/>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57202B4C-7E19-4A81-B3CD-C321033ED1B8}"/>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E38F9E4-D4CC-40A9-BFB6-195D53A91684}"/>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C4CAD439-F625-4A14-ADC7-7C33EDD4FE0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BF43D46-8B81-4622-9A47-81DB45D5B41A}"/>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65A24A2-7579-4F09-8DA8-F953CD6C3384}"/>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7297F1F-B551-48BC-ACE1-BF4B073887D2}"/>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02807D1-8E1C-443E-A72B-5E4F6DA58EBD}"/>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5EC8B5E0-BDDF-4A95-B1EB-A3B6073657BB}"/>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E473B00D-4432-4073-8990-3397CB02A1AB}"/>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0960EF3D-F8B5-4B5F-8911-CC59EBD2CE8C}"/>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FFDD009-B70D-4152-A341-C9A44F0C3486}"/>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A7D3B1CC-B50B-478D-9779-1A29326AACE1}"/>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C7D31C-7A2A-45F7-82B0-C53F2B5A3F04}"/>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FCEF172-DD89-40E9-B698-685D2B10A5D3}"/>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500A31C-8B4A-4036-8CFB-D7E70093F287}"/>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014E4D86-2F1C-45BA-8C94-34B132A0505B}"/>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B19A080-F507-441C-B5B5-E40DE79900A8}"/>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449D4774-5569-436C-A453-A60D51E078B9}"/>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9D73DB4E-81ED-46C7-82E6-D44C23DF7D93}"/>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CD041B89-266C-4039-93F5-0A467223B434}"/>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2B54377-BBD4-4DBC-B2E6-36B5EC90F8CF}"/>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328774B8-90B3-4BD5-A5F7-DBD41D6D9DA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8E93C7B0-0A1C-496D-8D7C-5BF695691B02}"/>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99AB3E7-026F-4F4D-BD14-4C4ACE789853}"/>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4615367-2CCF-460D-B6CC-6707460C0673}"/>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6A5CF050-CBEE-4CA9-A3D8-2AB35E796D28}"/>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CAB0844D-DC7E-4C7F-ACA1-F7E470F92C19}"/>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E70DB4F-3E60-422B-9678-4669678ECF55}"/>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7C23FC3A-7317-4749-8A51-4783767D2B7D}"/>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B7ED880D-25AB-4F65-9309-31F290CB471D}"/>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9348182F-0244-4729-B749-BC4BC7D234BA}"/>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088AA825-856D-4321-AB05-D6B6ABD5219D}"/>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7114ACB7-0989-4392-A136-B6399DA5D43A}"/>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504D9FEE-92B0-4CCD-8945-8111576BAF05}"/>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F0727DF-F65F-433C-BCAD-EC313044EDE9}"/>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63EEC3C-22C0-43E6-B8CC-953487809EE5}"/>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966034B-A3A3-4205-887E-2B3F6650916A}"/>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52F8E173-2559-4142-A6ED-A70814B2F7FF}"/>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C15818A-8D54-4518-AFEE-B8C1949F47A3}"/>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72EDFB3-9AFB-454A-BCDF-2C1D53F2CA51}"/>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3" name="main body box">
              <a:extLst>
                <a:ext uri="{FF2B5EF4-FFF2-40B4-BE49-F238E27FC236}">
                  <a16:creationId xmlns:a16="http://schemas.microsoft.com/office/drawing/2014/main" id="{5FA23C72-2D8D-4B41-B3EF-76CEEA9D6111}"/>
                </a:ext>
              </a:extLst>
            </p:cNvPr>
            <p:cNvSpPr/>
            <p:nvPr userDrawn="1"/>
          </p:nvSpPr>
          <p:spPr bwMode="blackGray">
            <a:xfrm>
              <a:off x="554736" y="1246909"/>
              <a:ext cx="11082528" cy="4971011"/>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274" name="Straight Connector 273">
              <a:extLst>
                <a:ext uri="{FF2B5EF4-FFF2-40B4-BE49-F238E27FC236}">
                  <a16:creationId xmlns:a16="http://schemas.microsoft.com/office/drawing/2014/main" id="{865C0FDB-38B9-4224-BD84-A69922311AE6}"/>
                </a:ext>
              </a:extLst>
            </p:cNvPr>
            <p:cNvCxnSpPr/>
            <p:nvPr userDrawn="1"/>
          </p:nvCxnSpPr>
          <p:spPr bwMode="blackGray">
            <a:xfrm>
              <a:off x="554736" y="1706742"/>
              <a:ext cx="11082528" cy="0"/>
            </a:xfrm>
            <a:prstGeom prst="line">
              <a:avLst/>
            </a:prstGeom>
            <a:noFill/>
            <a:ln w="12700">
              <a:solidFill>
                <a:srgbClr val="19D3C5">
                  <a:alpha val="50000"/>
                </a:srgbClr>
              </a:solidFill>
            </a:ln>
          </p:spPr>
        </p:cxnSp>
        <p:cxnSp>
          <p:nvCxnSpPr>
            <p:cNvPr id="275" name="Straight Connector 274">
              <a:extLst>
                <a:ext uri="{FF2B5EF4-FFF2-40B4-BE49-F238E27FC236}">
                  <a16:creationId xmlns:a16="http://schemas.microsoft.com/office/drawing/2014/main" id="{84AC9AD7-7ABE-4E39-B5CC-A09CC916BFD9}"/>
                </a:ext>
              </a:extLst>
            </p:cNvPr>
            <p:cNvCxnSpPr/>
            <p:nvPr userDrawn="1"/>
          </p:nvCxnSpPr>
          <p:spPr bwMode="blackGray">
            <a:xfrm>
              <a:off x="554736" y="1249636"/>
              <a:ext cx="11082528" cy="0"/>
            </a:xfrm>
            <a:prstGeom prst="line">
              <a:avLst/>
            </a:prstGeom>
            <a:noFill/>
            <a:ln w="12700">
              <a:solidFill>
                <a:srgbClr val="19D3C5">
                  <a:alpha val="50000"/>
                </a:srgbClr>
              </a:solidFill>
            </a:ln>
          </p:spPr>
        </p:cxnSp>
      </p:grpSp>
      <p:pic>
        <p:nvPicPr>
          <p:cNvPr id="147" name="Picture 146">
            <a:extLst>
              <a:ext uri="{FF2B5EF4-FFF2-40B4-BE49-F238E27FC236}">
                <a16:creationId xmlns:a16="http://schemas.microsoft.com/office/drawing/2014/main" id="{8DD129FF-982C-456D-8819-E4C29020A9D2}"/>
              </a:ext>
            </a:extLst>
          </p:cNvPr>
          <p:cNvPicPr>
            <a:picLocks noChangeAspect="1"/>
          </p:cNvPicPr>
          <p:nvPr userDrawn="1"/>
        </p:nvPicPr>
        <p:blipFill rotWithShape="1">
          <a:blip r:embed="rId40"/>
          <a:srcRect l="222" r="250" b="5266"/>
          <a:stretch/>
        </p:blipFill>
        <p:spPr bwMode="ltGray">
          <a:xfrm>
            <a:off x="-1142" y="6500429"/>
            <a:ext cx="9145142" cy="357571"/>
          </a:xfrm>
          <a:prstGeom prst="rect">
            <a:avLst/>
          </a:prstGeom>
        </p:spPr>
      </p:pic>
      <p:sp>
        <p:nvSpPr>
          <p:cNvPr id="5" name="Rectangle 3" hidden="1">
            <a:extLst>
              <a:ext uri="{FF2B5EF4-FFF2-40B4-BE49-F238E27FC236}">
                <a16:creationId xmlns:a16="http://schemas.microsoft.com/office/drawing/2014/main" id="{29A6C57F-0DCF-49B4-A828-5C29D59227EA}"/>
              </a:ext>
            </a:extLst>
          </p:cNvPr>
          <p:cNvSpPr/>
          <p:nvPr userDrawn="1">
            <p:custDataLst>
              <p:tags r:id="rId19"/>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0"/>
            </p:custDataLst>
          </p:nvPr>
        </p:nvSpPr>
        <p:spPr>
          <a:xfrm>
            <a:off x="416052" y="173736"/>
            <a:ext cx="6954379" cy="338554"/>
          </a:xfrm>
          <a:prstGeom prst="rect">
            <a:avLst/>
          </a:prstGeom>
        </p:spPr>
        <p:txBody>
          <a:bodyPr vert="horz" wrap="square" lIns="0" tIns="0" rIns="0" bIns="0" rtlCol="0" anchor="t" anchorCtr="0">
            <a:spAutoFit/>
          </a:bodyPr>
          <a:lstStyle/>
          <a:p>
            <a:pPr lvl="0"/>
            <a:r>
              <a:rPr lang="en-US" dirty="0"/>
              <a:t>Click to edit Master title style</a:t>
            </a:r>
          </a:p>
        </p:txBody>
      </p:sp>
      <p:sp>
        <p:nvSpPr>
          <p:cNvPr id="181" name="Text Placeholder 2">
            <a:extLst>
              <a:ext uri="{FF2B5EF4-FFF2-40B4-BE49-F238E27FC236}">
                <a16:creationId xmlns:a16="http://schemas.microsoft.com/office/drawing/2014/main" id="{7250CB3F-D950-40B0-AE7A-A36A3C1D43B7}"/>
              </a:ext>
            </a:extLst>
          </p:cNvPr>
          <p:cNvSpPr>
            <a:spLocks noGrp="1"/>
          </p:cNvSpPr>
          <p:nvPr>
            <p:ph type="body" idx="1"/>
          </p:nvPr>
        </p:nvSpPr>
        <p:spPr>
          <a:xfrm>
            <a:off x="415925" y="2155825"/>
            <a:ext cx="2168863" cy="1446550"/>
          </a:xfrm>
          <a:prstGeom prst="rect">
            <a:avLst/>
          </a:prstGeom>
        </p:spPr>
        <p:txBody>
          <a:bodyPr vert="horz" wrap="square" lIns="0" tIns="0" rIns="0" bIns="0" rtlCol="0">
            <a:spAutoFit/>
          </a:bodyPr>
          <a:lstStyle/>
          <a:p>
            <a:pPr lvl="0"/>
            <a:r>
              <a:rPr lang="en-US" dirty="0"/>
              <a:t>Click to edit Master text styles</a:t>
            </a:r>
          </a:p>
          <a:p>
            <a:pPr marL="228600" lvl="1" indent="-225425" algn="l" defTabSz="914400" rtl="0" eaLnBrk="1" latinLnBrk="0" hangingPunct="1">
              <a:lnSpc>
                <a:spcPct val="100000"/>
              </a:lnSpc>
              <a:spcBef>
                <a:spcPts val="0"/>
              </a:spcBef>
              <a:spcAft>
                <a:spcPts val="300"/>
              </a:spcAft>
              <a:buSzPct val="110000"/>
              <a:buFont typeface="Wingdings" panose="05000000000000000000" pitchFamily="2" charset="2"/>
              <a:buChar char=""/>
            </a:pPr>
            <a:r>
              <a:rPr lang="en-US" dirty="0"/>
              <a:t>Second level</a:t>
            </a:r>
          </a:p>
          <a:p>
            <a:pPr marL="442913" lvl="2" indent="-214313" algn="l" defTabSz="914400" rtl="0" eaLnBrk="1" latinLnBrk="0" hangingPunct="1">
              <a:lnSpc>
                <a:spcPct val="100000"/>
              </a:lnSpc>
              <a:spcBef>
                <a:spcPts val="0"/>
              </a:spcBef>
              <a:spcAft>
                <a:spcPts val="300"/>
              </a:spcAft>
              <a:buSzPct val="110000"/>
              <a:buFont typeface="Arial" panose="020B0604020202020204" pitchFamily="34" charset="0"/>
              <a:buChar char="‒"/>
            </a:pPr>
            <a:r>
              <a:rPr lang="en-US" dirty="0"/>
              <a:t>Third level</a:t>
            </a:r>
          </a:p>
          <a:p>
            <a:pPr marL="598488" lvl="3" indent="-152400" algn="l" defTabSz="914400" rtl="0" eaLnBrk="1" latinLnBrk="0" hangingPunct="1">
              <a:lnSpc>
                <a:spcPct val="100000"/>
              </a:lnSpc>
              <a:spcBef>
                <a:spcPts val="0"/>
              </a:spcBef>
              <a:spcAft>
                <a:spcPts val="300"/>
              </a:spcAft>
              <a:buFont typeface="Arial" panose="020B0604020202020204" pitchFamily="34" charset="0"/>
              <a:buChar char="•"/>
            </a:pPr>
            <a:r>
              <a:rPr lang="en-US" dirty="0"/>
              <a:t>Fourth level</a:t>
            </a:r>
          </a:p>
          <a:p>
            <a:pPr marL="817563" lvl="4" indent="-147638" algn="l" defTabSz="914400" rtl="0" eaLnBrk="1" latinLnBrk="0" hangingPunct="1">
              <a:lnSpc>
                <a:spcPct val="100000"/>
              </a:lnSpc>
              <a:spcBef>
                <a:spcPts val="0"/>
              </a:spcBef>
              <a:spcAft>
                <a:spcPts val="300"/>
              </a:spcAft>
              <a:buSzPct val="100000"/>
              <a:buFont typeface="Arial" panose="020B0604020202020204" pitchFamily="34" charset="0"/>
              <a:buChar char="̶"/>
            </a:pPr>
            <a:r>
              <a:rPr lang="en-US" dirty="0"/>
              <a:t>Fifth level</a:t>
            </a:r>
          </a:p>
        </p:txBody>
      </p:sp>
      <p:sp>
        <p:nvSpPr>
          <p:cNvPr id="148" name="ACET" hidden="1">
            <a:extLst>
              <a:ext uri="{FF2B5EF4-FFF2-40B4-BE49-F238E27FC236}">
                <a16:creationId xmlns:a16="http://schemas.microsoft.com/office/drawing/2014/main" id="{E2A40DA4-2968-440F-8EF9-A748702F6C09}"/>
              </a:ext>
            </a:extLst>
          </p:cNvPr>
          <p:cNvSpPr txBox="1"/>
          <p:nvPr userDrawn="1">
            <p:custDataLst>
              <p:tags r:id="rId21"/>
            </p:custDataLst>
          </p:nvPr>
        </p:nvSpPr>
        <p:spPr>
          <a:xfrm>
            <a:off x="3706814" y="2133600"/>
            <a:ext cx="3049253" cy="731838"/>
          </a:xfrm>
          <a:prstGeom prst="rect">
            <a:avLst/>
          </a:prstGeom>
        </p:spPr>
        <p:txBody>
          <a:bodyPr vert="horz" wrap="square" lIns="0" tIns="0" rIns="0" bIns="0" rtlCol="0">
            <a:no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grpSp>
        <p:nvGrpSpPr>
          <p:cNvPr id="146" name="LegendBoxes" hidden="1">
            <a:extLst>
              <a:ext uri="{FF2B5EF4-FFF2-40B4-BE49-F238E27FC236}">
                <a16:creationId xmlns:a16="http://schemas.microsoft.com/office/drawing/2014/main" id="{0E4E6126-157E-4774-9A1A-40859F689EED}"/>
              </a:ext>
            </a:extLst>
          </p:cNvPr>
          <p:cNvGrpSpPr/>
          <p:nvPr userDrawn="1"/>
        </p:nvGrpSpPr>
        <p:grpSpPr>
          <a:xfrm>
            <a:off x="7805485" y="4325010"/>
            <a:ext cx="922463" cy="1717282"/>
            <a:chOff x="7756825" y="4364041"/>
            <a:chExt cx="922463" cy="1717282"/>
          </a:xfrm>
        </p:grpSpPr>
        <p:sp>
          <p:nvSpPr>
            <p:cNvPr id="170" name="RectangleLegend1" hidden="1">
              <a:extLst>
                <a:ext uri="{FF2B5EF4-FFF2-40B4-BE49-F238E27FC236}">
                  <a16:creationId xmlns:a16="http://schemas.microsoft.com/office/drawing/2014/main" id="{97EA39F0-FC67-4E46-86CA-F5E832356368}"/>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1" name="RectangleLegend2" hidden="1">
              <a:extLst>
                <a:ext uri="{FF2B5EF4-FFF2-40B4-BE49-F238E27FC236}">
                  <a16:creationId xmlns:a16="http://schemas.microsoft.com/office/drawing/2014/main" id="{A50BC596-3749-4497-9DEE-944319A52854}"/>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2" name="RectangleLegend3" hidden="1">
              <a:extLst>
                <a:ext uri="{FF2B5EF4-FFF2-40B4-BE49-F238E27FC236}">
                  <a16:creationId xmlns:a16="http://schemas.microsoft.com/office/drawing/2014/main" id="{AC2EFFCE-C776-4358-81FB-39B75142B995}"/>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80" name="RectangleLegend4" hidden="1">
              <a:extLst>
                <a:ext uri="{FF2B5EF4-FFF2-40B4-BE49-F238E27FC236}">
                  <a16:creationId xmlns:a16="http://schemas.microsoft.com/office/drawing/2014/main" id="{B659BFD4-41D0-4DED-97A1-9B232144C01B}"/>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82" name="RectangleLegend5" hidden="1">
              <a:extLst>
                <a:ext uri="{FF2B5EF4-FFF2-40B4-BE49-F238E27FC236}">
                  <a16:creationId xmlns:a16="http://schemas.microsoft.com/office/drawing/2014/main" id="{F057FAA6-053B-4EFA-BB51-7BF43E95384E}"/>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83" name="Legend1" hidden="1">
              <a:extLst>
                <a:ext uri="{FF2B5EF4-FFF2-40B4-BE49-F238E27FC236}">
                  <a16:creationId xmlns:a16="http://schemas.microsoft.com/office/drawing/2014/main" id="{F450BC85-76F6-4E7A-BAD7-B2E5406F62E6}"/>
                </a:ext>
              </a:extLst>
            </p:cNvPr>
            <p:cNvSpPr txBox="1"/>
            <p:nvPr/>
          </p:nvSpPr>
          <p:spPr>
            <a:xfrm>
              <a:off x="8082971" y="43640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4" name="Legend2" hidden="1">
              <a:extLst>
                <a:ext uri="{FF2B5EF4-FFF2-40B4-BE49-F238E27FC236}">
                  <a16:creationId xmlns:a16="http://schemas.microsoft.com/office/drawing/2014/main" id="{3A3172F6-C858-47BE-B4FA-C8B2CF661F3A}"/>
                </a:ext>
              </a:extLst>
            </p:cNvPr>
            <p:cNvSpPr txBox="1"/>
            <p:nvPr/>
          </p:nvSpPr>
          <p:spPr>
            <a:xfrm>
              <a:off x="8082971" y="474353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5" name="Legend3" hidden="1">
              <a:extLst>
                <a:ext uri="{FF2B5EF4-FFF2-40B4-BE49-F238E27FC236}">
                  <a16:creationId xmlns:a16="http://schemas.microsoft.com/office/drawing/2014/main" id="{B469F2C7-4310-4C85-BBB4-4CF5A5D31027}"/>
                </a:ext>
              </a:extLst>
            </p:cNvPr>
            <p:cNvSpPr txBox="1"/>
            <p:nvPr/>
          </p:nvSpPr>
          <p:spPr>
            <a:xfrm>
              <a:off x="8082971" y="5123037"/>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6" name="Legend4" hidden="1">
              <a:extLst>
                <a:ext uri="{FF2B5EF4-FFF2-40B4-BE49-F238E27FC236}">
                  <a16:creationId xmlns:a16="http://schemas.microsoft.com/office/drawing/2014/main" id="{46B2C573-A81E-4A9B-8CA8-E02C50EE9CCA}"/>
                </a:ext>
              </a:extLst>
            </p:cNvPr>
            <p:cNvSpPr txBox="1"/>
            <p:nvPr/>
          </p:nvSpPr>
          <p:spPr>
            <a:xfrm>
              <a:off x="8082971" y="549445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7" name="Legend5" hidden="1">
              <a:extLst>
                <a:ext uri="{FF2B5EF4-FFF2-40B4-BE49-F238E27FC236}">
                  <a16:creationId xmlns:a16="http://schemas.microsoft.com/office/drawing/2014/main" id="{36D5FCE2-F35B-4E9F-90BC-94B90C445D49}"/>
                </a:ext>
              </a:extLst>
            </p:cNvPr>
            <p:cNvSpPr txBox="1"/>
            <p:nvPr/>
          </p:nvSpPr>
          <p:spPr>
            <a:xfrm>
              <a:off x="8082970" y="58658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88" name="LegendLines" hidden="1">
            <a:extLst>
              <a:ext uri="{FF2B5EF4-FFF2-40B4-BE49-F238E27FC236}">
                <a16:creationId xmlns:a16="http://schemas.microsoft.com/office/drawing/2014/main" id="{947FF660-0F3D-4E34-8427-903D0DE2B5CA}"/>
              </a:ext>
            </a:extLst>
          </p:cNvPr>
          <p:cNvGrpSpPr/>
          <p:nvPr userDrawn="1"/>
        </p:nvGrpSpPr>
        <p:grpSpPr>
          <a:xfrm>
            <a:off x="7515408" y="3193928"/>
            <a:ext cx="1212540" cy="958286"/>
            <a:chOff x="7495285" y="2235163"/>
            <a:chExt cx="1212540" cy="958286"/>
          </a:xfrm>
        </p:grpSpPr>
        <p:sp>
          <p:nvSpPr>
            <p:cNvPr id="189" name="Legend1" hidden="1">
              <a:extLst>
                <a:ext uri="{FF2B5EF4-FFF2-40B4-BE49-F238E27FC236}">
                  <a16:creationId xmlns:a16="http://schemas.microsoft.com/office/drawing/2014/main" id="{D36696E8-E064-4984-884D-7802A3519656}"/>
                </a:ext>
              </a:extLst>
            </p:cNvPr>
            <p:cNvSpPr txBox="1"/>
            <p:nvPr/>
          </p:nvSpPr>
          <p:spPr>
            <a:xfrm>
              <a:off x="8111508" y="223516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0" name="Legend2" hidden="1">
              <a:extLst>
                <a:ext uri="{FF2B5EF4-FFF2-40B4-BE49-F238E27FC236}">
                  <a16:creationId xmlns:a16="http://schemas.microsoft.com/office/drawing/2014/main" id="{DCDF1E69-4EEC-4763-9861-72FA57583805}"/>
                </a:ext>
              </a:extLst>
            </p:cNvPr>
            <p:cNvSpPr txBox="1"/>
            <p:nvPr/>
          </p:nvSpPr>
          <p:spPr>
            <a:xfrm>
              <a:off x="8111508" y="260658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1" name="Legend3" hidden="1">
              <a:extLst>
                <a:ext uri="{FF2B5EF4-FFF2-40B4-BE49-F238E27FC236}">
                  <a16:creationId xmlns:a16="http://schemas.microsoft.com/office/drawing/2014/main" id="{A47E5D0E-CD48-490D-9E2F-CD12C300B52C}"/>
                </a:ext>
              </a:extLst>
            </p:cNvPr>
            <p:cNvSpPr txBox="1"/>
            <p:nvPr/>
          </p:nvSpPr>
          <p:spPr>
            <a:xfrm>
              <a:off x="8111508" y="297800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2" name="LineLegend3" hidden="1">
              <a:extLst>
                <a:ext uri="{FF2B5EF4-FFF2-40B4-BE49-F238E27FC236}">
                  <a16:creationId xmlns:a16="http://schemas.microsoft.com/office/drawing/2014/main" id="{5ED6CE0E-BE19-42E0-9663-AD6D7606C92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mn-lt"/>
                <a:ea typeface="+mn-ea"/>
              </a:endParaRPr>
            </a:p>
          </p:txBody>
        </p:sp>
        <p:sp>
          <p:nvSpPr>
            <p:cNvPr id="193" name="LineLegend2" hidden="1">
              <a:extLst>
                <a:ext uri="{FF2B5EF4-FFF2-40B4-BE49-F238E27FC236}">
                  <a16:creationId xmlns:a16="http://schemas.microsoft.com/office/drawing/2014/main" id="{FEFEF90D-8314-4181-A146-0E477DA0A89C}"/>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mn-lt"/>
                <a:ea typeface="+mn-ea"/>
              </a:endParaRPr>
            </a:p>
          </p:txBody>
        </p:sp>
        <p:sp>
          <p:nvSpPr>
            <p:cNvPr id="194" name="LineLegend1" hidden="1">
              <a:extLst>
                <a:ext uri="{FF2B5EF4-FFF2-40B4-BE49-F238E27FC236}">
                  <a16:creationId xmlns:a16="http://schemas.microsoft.com/office/drawing/2014/main" id="{6741E9F5-C31C-490C-8B23-A0C478A5B44C}"/>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mn-lt"/>
                <a:ea typeface="+mn-ea"/>
              </a:endParaRPr>
            </a:p>
          </p:txBody>
        </p:sp>
      </p:grpSp>
      <p:grpSp>
        <p:nvGrpSpPr>
          <p:cNvPr id="195" name="LegendMoons" hidden="1">
            <a:extLst>
              <a:ext uri="{FF2B5EF4-FFF2-40B4-BE49-F238E27FC236}">
                <a16:creationId xmlns:a16="http://schemas.microsoft.com/office/drawing/2014/main" id="{1320C3F7-9FCB-4261-BEF5-72CA7BCAB9DD}"/>
              </a:ext>
            </a:extLst>
          </p:cNvPr>
          <p:cNvGrpSpPr/>
          <p:nvPr userDrawn="1"/>
        </p:nvGrpSpPr>
        <p:grpSpPr>
          <a:xfrm>
            <a:off x="7778999" y="1289273"/>
            <a:ext cx="948949" cy="1731859"/>
            <a:chOff x="7723680" y="1702457"/>
            <a:chExt cx="948949" cy="1731859"/>
          </a:xfrm>
        </p:grpSpPr>
        <p:sp>
          <p:nvSpPr>
            <p:cNvPr id="196" name="Legend1" hidden="1">
              <a:extLst>
                <a:ext uri="{FF2B5EF4-FFF2-40B4-BE49-F238E27FC236}">
                  <a16:creationId xmlns:a16="http://schemas.microsoft.com/office/drawing/2014/main" id="{E7323527-50DD-46FB-B7C5-5855435840B5}"/>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7" name="Legend2" hidden="1">
              <a:extLst>
                <a:ext uri="{FF2B5EF4-FFF2-40B4-BE49-F238E27FC236}">
                  <a16:creationId xmlns:a16="http://schemas.microsoft.com/office/drawing/2014/main" id="{067022DC-DF34-4BF4-9688-612E725F69B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8" name="Legend3" hidden="1">
              <a:extLst>
                <a:ext uri="{FF2B5EF4-FFF2-40B4-BE49-F238E27FC236}">
                  <a16:creationId xmlns:a16="http://schemas.microsoft.com/office/drawing/2014/main" id="{98211DFF-4476-4F43-B98B-D6BD669DACB2}"/>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9" name="Legend4" hidden="1">
              <a:extLst>
                <a:ext uri="{FF2B5EF4-FFF2-40B4-BE49-F238E27FC236}">
                  <a16:creationId xmlns:a16="http://schemas.microsoft.com/office/drawing/2014/main" id="{1BB698B5-C4F7-470B-A2B3-25092BBD3B2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0" name="Legend5" hidden="1">
              <a:extLst>
                <a:ext uri="{FF2B5EF4-FFF2-40B4-BE49-F238E27FC236}">
                  <a16:creationId xmlns:a16="http://schemas.microsoft.com/office/drawing/2014/main" id="{8E10BFD6-F5A2-4299-AB96-CB63AD74577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01" name="MoonLegend1" hidden="1">
              <a:extLst>
                <a:ext uri="{FF2B5EF4-FFF2-40B4-BE49-F238E27FC236}">
                  <a16:creationId xmlns:a16="http://schemas.microsoft.com/office/drawing/2014/main" id="{096D331E-B7FD-412F-9B26-6194613FEA8F}"/>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CC6CE246-F44D-4BB9-ADCE-6B3C8E486B86}"/>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5" name="Arc 214" hidden="1">
                <a:extLst>
                  <a:ext uri="{FF2B5EF4-FFF2-40B4-BE49-F238E27FC236}">
                    <a16:creationId xmlns:a16="http://schemas.microsoft.com/office/drawing/2014/main" id="{84320A7C-D1BA-4562-AEFE-6C3861304CCD}"/>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2" name="MoonLegend2" hidden="1">
              <a:extLst>
                <a:ext uri="{FF2B5EF4-FFF2-40B4-BE49-F238E27FC236}">
                  <a16:creationId xmlns:a16="http://schemas.microsoft.com/office/drawing/2014/main" id="{930898A9-EF15-4A3D-B6F5-9D3EB4326D86}"/>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2837699E-E839-4BB1-B9D0-44BCEEB97345}"/>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3" name="Arc 212" hidden="1">
                <a:extLst>
                  <a:ext uri="{FF2B5EF4-FFF2-40B4-BE49-F238E27FC236}">
                    <a16:creationId xmlns:a16="http://schemas.microsoft.com/office/drawing/2014/main" id="{787E2B13-868E-43B8-B441-DDF5FC4FF43E}"/>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3" name="MoonLegend3" hidden="1">
              <a:extLst>
                <a:ext uri="{FF2B5EF4-FFF2-40B4-BE49-F238E27FC236}">
                  <a16:creationId xmlns:a16="http://schemas.microsoft.com/office/drawing/2014/main" id="{FDC2FE29-8511-4790-A3AE-B39DA1753606}"/>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1D5D2B62-1AA1-4CDC-A49F-0604F09C9479}"/>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1" name="Arc 210" hidden="1">
                <a:extLst>
                  <a:ext uri="{FF2B5EF4-FFF2-40B4-BE49-F238E27FC236}">
                    <a16:creationId xmlns:a16="http://schemas.microsoft.com/office/drawing/2014/main" id="{1AFFA70B-C172-4535-A895-A160A0505B78}"/>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4" name="MoonLegend4" hidden="1">
              <a:extLst>
                <a:ext uri="{FF2B5EF4-FFF2-40B4-BE49-F238E27FC236}">
                  <a16:creationId xmlns:a16="http://schemas.microsoft.com/office/drawing/2014/main" id="{EF967AE3-6B40-4575-8C89-C76B4ED24AD9}"/>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304E15CA-A97C-4032-8410-7779F873472B}"/>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9" name="Arc 208" hidden="1">
                <a:extLst>
                  <a:ext uri="{FF2B5EF4-FFF2-40B4-BE49-F238E27FC236}">
                    <a16:creationId xmlns:a16="http://schemas.microsoft.com/office/drawing/2014/main" id="{89A97CEE-E91E-4344-824E-C8FD35D23BBA}"/>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5" name="MoonLegend5" hidden="1">
              <a:extLst>
                <a:ext uri="{FF2B5EF4-FFF2-40B4-BE49-F238E27FC236}">
                  <a16:creationId xmlns:a16="http://schemas.microsoft.com/office/drawing/2014/main" id="{8DA0ABF8-7723-498A-B0B2-862C39F34978}"/>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5406FFC-27EF-464F-B51E-2F1E6736F338}"/>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7" name="Arc 206" hidden="1">
                <a:extLst>
                  <a:ext uri="{FF2B5EF4-FFF2-40B4-BE49-F238E27FC236}">
                    <a16:creationId xmlns:a16="http://schemas.microsoft.com/office/drawing/2014/main" id="{EE5DC41B-60D5-4835-9CFF-AFC885F11FC4}"/>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pic>
        <p:nvPicPr>
          <p:cNvPr id="7" name="Picture 6">
            <a:extLst>
              <a:ext uri="{FF2B5EF4-FFF2-40B4-BE49-F238E27FC236}">
                <a16:creationId xmlns:a16="http://schemas.microsoft.com/office/drawing/2014/main" id="{8B0D324F-FC93-4365-AE7C-EE4E64BF2D48}"/>
              </a:ext>
            </a:extLst>
          </p:cNvPr>
          <p:cNvPicPr>
            <a:picLocks noChangeAspect="1"/>
          </p:cNvPicPr>
          <p:nvPr userDrawn="1"/>
        </p:nvPicPr>
        <p:blipFill>
          <a:blip r:embed="rId41">
            <a:extLst>
              <a:ext uri="{BEBA8EAE-BF5A-486C-A8C5-ECC9F3942E4B}">
                <a14:imgProps xmlns:a14="http://schemas.microsoft.com/office/drawing/2010/main">
                  <a14:imgLayer r:embed="rId42">
                    <a14:imgEffect>
                      <a14:brightnessContrast bright="100000"/>
                    </a14:imgEffect>
                  </a14:imgLayer>
                </a14:imgProps>
              </a:ext>
            </a:extLst>
          </a:blip>
          <a:stretch>
            <a:fillRect/>
          </a:stretch>
        </p:blipFill>
        <p:spPr>
          <a:xfrm>
            <a:off x="7527636" y="218034"/>
            <a:ext cx="1201016" cy="249958"/>
          </a:xfrm>
          <a:prstGeom prst="rect">
            <a:avLst/>
          </a:prstGeom>
        </p:spPr>
      </p:pic>
      <p:sp>
        <p:nvSpPr>
          <p:cNvPr id="276" name="4. Footnote" hidden="1">
            <a:extLst>
              <a:ext uri="{FF2B5EF4-FFF2-40B4-BE49-F238E27FC236}">
                <a16:creationId xmlns:a16="http://schemas.microsoft.com/office/drawing/2014/main" id="{D57C1E08-5D65-4119-972E-740CA766807A}"/>
              </a:ext>
            </a:extLst>
          </p:cNvPr>
          <p:cNvSpPr txBox="1"/>
          <p:nvPr userDrawn="1">
            <p:custDataLst>
              <p:tags r:id="rId22"/>
            </p:custDataLst>
          </p:nvPr>
        </p:nvSpPr>
        <p:spPr>
          <a:xfrm>
            <a:off x="411480" y="634844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77" name="Sticker" hidden="1">
            <a:extLst>
              <a:ext uri="{FF2B5EF4-FFF2-40B4-BE49-F238E27FC236}">
                <a16:creationId xmlns:a16="http://schemas.microsoft.com/office/drawing/2014/main" id="{4EBA00C7-8E0C-44D5-B8CF-8334808A4097}"/>
              </a:ext>
            </a:extLst>
          </p:cNvPr>
          <p:cNvSpPr txBox="1"/>
          <p:nvPr userDrawn="1"/>
        </p:nvSpPr>
        <p:spPr>
          <a:xfrm>
            <a:off x="416052" y="781276"/>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Tree>
    <p:extLst>
      <p:ext uri="{BB962C8B-B14F-4D97-AF65-F5344CB8AC3E}">
        <p14:creationId xmlns:p14="http://schemas.microsoft.com/office/powerpoint/2010/main" val="426427359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41" r:id="rId15"/>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6">
          <p15:clr>
            <a:srgbClr val="5ACBF0"/>
          </p15:clr>
        </p15:guide>
        <p15:guide id="3" orient="horz" pos="3912">
          <p15:clr>
            <a:srgbClr val="5ACBF0"/>
          </p15:clr>
        </p15:guide>
        <p15:guide id="4" orient="horz" pos="785">
          <p15:clr>
            <a:srgbClr val="F26B43"/>
          </p15:clr>
        </p15:guide>
        <p15:guide id="5" pos="5497">
          <p15:clr>
            <a:srgbClr val="F26B43"/>
          </p15:clr>
        </p15:guide>
        <p15:guide id="6" pos="259">
          <p15:clr>
            <a:srgbClr val="F26B43"/>
          </p15:clr>
        </p15:guide>
        <p15:guide id="8" orient="horz" pos="409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6"/>
            </p:custDataLst>
            <p:extLst>
              <p:ext uri="{D42A27DB-BD31-4B8C-83A1-F6EECF244321}">
                <p14:modId xmlns:p14="http://schemas.microsoft.com/office/powerpoint/2010/main" val="3801210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572" imgH="588" progId="TCLayout.ActiveDocument.1">
                  <p:embed/>
                </p:oleObj>
              </mc:Choice>
              <mc:Fallback>
                <p:oleObj name="think-cell Slide" r:id="rId37"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F9896EF1-3EAF-4D58-8C7C-1763F3A0D382}"/>
              </a:ext>
            </a:extLst>
          </p:cNvPr>
          <p:cNvPicPr>
            <a:picLocks noChangeAspect="1"/>
          </p:cNvPicPr>
          <p:nvPr userDrawn="1"/>
        </p:nvPicPr>
        <p:blipFill rotWithShape="1">
          <a:blip r:embed="rId39"/>
          <a:srcRect l="222" r="250" b="5266"/>
          <a:stretch/>
        </p:blipFill>
        <p:spPr bwMode="ltGray">
          <a:xfrm>
            <a:off x="-1142" y="6500429"/>
            <a:ext cx="9145142" cy="357571"/>
          </a:xfrm>
          <a:prstGeom prst="rect">
            <a:avLst/>
          </a:prstGeom>
        </p:spPr>
      </p:pic>
      <p:sp>
        <p:nvSpPr>
          <p:cNvPr id="3" name="Rectangle 3" hidden="1">
            <a:extLst>
              <a:ext uri="{FF2B5EF4-FFF2-40B4-BE49-F238E27FC236}">
                <a16:creationId xmlns:a16="http://schemas.microsoft.com/office/drawing/2014/main" id="{C4A855FC-965A-4859-83A9-629E80C693BF}"/>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8"/>
            </p:custDataLst>
          </p:nvPr>
        </p:nvSpPr>
        <p:spPr>
          <a:xfrm>
            <a:off x="411480" y="634844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19"/>
            </p:custDataLst>
          </p:nvPr>
        </p:nvSpPr>
        <p:spPr>
          <a:xfrm>
            <a:off x="416052" y="173736"/>
            <a:ext cx="7009984"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0"/>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246909"/>
              <a:ext cx="11082528" cy="4971011"/>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1706742"/>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249636"/>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781276"/>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1"/>
            </p:custDataLst>
          </p:nvPr>
        </p:nvSpPr>
        <p:spPr>
          <a:xfrm>
            <a:off x="3706814" y="2133599"/>
            <a:ext cx="3049253" cy="731520"/>
          </a:xfrm>
          <a:prstGeom prst="rect">
            <a:avLst/>
          </a:prstGeom>
        </p:spPr>
        <p:txBody>
          <a:bodyPr vert="horz" wrap="square" lIns="0" tIns="0" rIns="0" bIns="0" rtlCol="0">
            <a:no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670060" cy="123110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231C28CB-BFDD-4DBF-8AAB-F333DEEA317E}"/>
              </a:ext>
            </a:extLst>
          </p:cNvPr>
          <p:cNvGrpSpPr/>
          <p:nvPr userDrawn="1"/>
        </p:nvGrpSpPr>
        <p:grpSpPr>
          <a:xfrm>
            <a:off x="7805485" y="4381500"/>
            <a:ext cx="922463" cy="1717282"/>
            <a:chOff x="7756825" y="4364041"/>
            <a:chExt cx="922463" cy="1717282"/>
          </a:xfrm>
        </p:grpSpPr>
        <p:sp>
          <p:nvSpPr>
            <p:cNvPr id="153" name="RectangleLegend1" hidden="1">
              <a:extLst>
                <a:ext uri="{FF2B5EF4-FFF2-40B4-BE49-F238E27FC236}">
                  <a16:creationId xmlns:a16="http://schemas.microsoft.com/office/drawing/2014/main" id="{887D2038-119D-4B66-A0AD-3A0BFAA61EFC}"/>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4" name="RectangleLegend2" hidden="1">
              <a:extLst>
                <a:ext uri="{FF2B5EF4-FFF2-40B4-BE49-F238E27FC236}">
                  <a16:creationId xmlns:a16="http://schemas.microsoft.com/office/drawing/2014/main" id="{8FA9A1BC-CF47-4283-87EA-3581DF4DAF5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64" name="RectangleLegend3" hidden="1">
              <a:extLst>
                <a:ext uri="{FF2B5EF4-FFF2-40B4-BE49-F238E27FC236}">
                  <a16:creationId xmlns:a16="http://schemas.microsoft.com/office/drawing/2014/main" id="{E1D93AFF-60F1-4422-902B-35929706F51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65" name="RectangleLegend4" hidden="1">
              <a:extLst>
                <a:ext uri="{FF2B5EF4-FFF2-40B4-BE49-F238E27FC236}">
                  <a16:creationId xmlns:a16="http://schemas.microsoft.com/office/drawing/2014/main" id="{39EBF554-4BC2-4698-A490-71818242C12E}"/>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66" name="RectangleLegend5" hidden="1">
              <a:extLst>
                <a:ext uri="{FF2B5EF4-FFF2-40B4-BE49-F238E27FC236}">
                  <a16:creationId xmlns:a16="http://schemas.microsoft.com/office/drawing/2014/main" id="{AB958C5E-60BF-4826-B5C0-7891AD73748E}"/>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67" name="Legend1" hidden="1">
              <a:extLst>
                <a:ext uri="{FF2B5EF4-FFF2-40B4-BE49-F238E27FC236}">
                  <a16:creationId xmlns:a16="http://schemas.microsoft.com/office/drawing/2014/main" id="{A7D29936-BC22-43CC-9AE4-A5BC4231AAF7}"/>
                </a:ext>
              </a:extLst>
            </p:cNvPr>
            <p:cNvSpPr txBox="1"/>
            <p:nvPr/>
          </p:nvSpPr>
          <p:spPr>
            <a:xfrm>
              <a:off x="8082971" y="43640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8" name="Legend2" hidden="1">
              <a:extLst>
                <a:ext uri="{FF2B5EF4-FFF2-40B4-BE49-F238E27FC236}">
                  <a16:creationId xmlns:a16="http://schemas.microsoft.com/office/drawing/2014/main" id="{6159B537-1D41-4903-B548-6F0E47ACE4A5}"/>
                </a:ext>
              </a:extLst>
            </p:cNvPr>
            <p:cNvSpPr txBox="1"/>
            <p:nvPr/>
          </p:nvSpPr>
          <p:spPr>
            <a:xfrm>
              <a:off x="8082971" y="474353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9" name="Legend3" hidden="1">
              <a:extLst>
                <a:ext uri="{FF2B5EF4-FFF2-40B4-BE49-F238E27FC236}">
                  <a16:creationId xmlns:a16="http://schemas.microsoft.com/office/drawing/2014/main" id="{89BCA59D-12A6-41D5-9018-0F614624948F}"/>
                </a:ext>
              </a:extLst>
            </p:cNvPr>
            <p:cNvSpPr txBox="1"/>
            <p:nvPr/>
          </p:nvSpPr>
          <p:spPr>
            <a:xfrm>
              <a:off x="8082971" y="5123037"/>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0" name="Legend4" hidden="1">
              <a:extLst>
                <a:ext uri="{FF2B5EF4-FFF2-40B4-BE49-F238E27FC236}">
                  <a16:creationId xmlns:a16="http://schemas.microsoft.com/office/drawing/2014/main" id="{38D9894B-8077-416C-80A1-67FDD4B52D5F}"/>
                </a:ext>
              </a:extLst>
            </p:cNvPr>
            <p:cNvSpPr txBox="1"/>
            <p:nvPr/>
          </p:nvSpPr>
          <p:spPr>
            <a:xfrm>
              <a:off x="8082971" y="549445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1" name="Legend5" hidden="1">
              <a:extLst>
                <a:ext uri="{FF2B5EF4-FFF2-40B4-BE49-F238E27FC236}">
                  <a16:creationId xmlns:a16="http://schemas.microsoft.com/office/drawing/2014/main" id="{559ED65B-1F8B-422A-9FDF-B6F54FDA77E9}"/>
                </a:ext>
              </a:extLst>
            </p:cNvPr>
            <p:cNvSpPr txBox="1"/>
            <p:nvPr/>
          </p:nvSpPr>
          <p:spPr>
            <a:xfrm>
              <a:off x="8082970" y="58658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72" name="LegendLines" hidden="1">
            <a:extLst>
              <a:ext uri="{FF2B5EF4-FFF2-40B4-BE49-F238E27FC236}">
                <a16:creationId xmlns:a16="http://schemas.microsoft.com/office/drawing/2014/main" id="{2257220C-0817-4AFD-A412-C60B5ED95535}"/>
              </a:ext>
            </a:extLst>
          </p:cNvPr>
          <p:cNvGrpSpPr/>
          <p:nvPr userDrawn="1"/>
        </p:nvGrpSpPr>
        <p:grpSpPr>
          <a:xfrm>
            <a:off x="7515408" y="3222173"/>
            <a:ext cx="1212540" cy="958286"/>
            <a:chOff x="7495285" y="2235163"/>
            <a:chExt cx="1212540" cy="958286"/>
          </a:xfrm>
        </p:grpSpPr>
        <p:sp>
          <p:nvSpPr>
            <p:cNvPr id="173" name="Legend1" hidden="1">
              <a:extLst>
                <a:ext uri="{FF2B5EF4-FFF2-40B4-BE49-F238E27FC236}">
                  <a16:creationId xmlns:a16="http://schemas.microsoft.com/office/drawing/2014/main" id="{1BA95A92-EA17-4DA3-9ED6-C18DDA14FD47}"/>
                </a:ext>
              </a:extLst>
            </p:cNvPr>
            <p:cNvSpPr txBox="1"/>
            <p:nvPr/>
          </p:nvSpPr>
          <p:spPr>
            <a:xfrm>
              <a:off x="8111508" y="223516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egend2" hidden="1">
              <a:extLst>
                <a:ext uri="{FF2B5EF4-FFF2-40B4-BE49-F238E27FC236}">
                  <a16:creationId xmlns:a16="http://schemas.microsoft.com/office/drawing/2014/main" id="{3407CC26-BA29-4D98-B586-348DEE979938}"/>
                </a:ext>
              </a:extLst>
            </p:cNvPr>
            <p:cNvSpPr txBox="1"/>
            <p:nvPr/>
          </p:nvSpPr>
          <p:spPr>
            <a:xfrm>
              <a:off x="8111508" y="260658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5" name="Legend3" hidden="1">
              <a:extLst>
                <a:ext uri="{FF2B5EF4-FFF2-40B4-BE49-F238E27FC236}">
                  <a16:creationId xmlns:a16="http://schemas.microsoft.com/office/drawing/2014/main" id="{6D4CC7F9-B44B-407B-9A16-FA90E59B9FCB}"/>
                </a:ext>
              </a:extLst>
            </p:cNvPr>
            <p:cNvSpPr txBox="1"/>
            <p:nvPr/>
          </p:nvSpPr>
          <p:spPr>
            <a:xfrm>
              <a:off x="8111508" y="297800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6" name="LineLegend3" hidden="1">
              <a:extLst>
                <a:ext uri="{FF2B5EF4-FFF2-40B4-BE49-F238E27FC236}">
                  <a16:creationId xmlns:a16="http://schemas.microsoft.com/office/drawing/2014/main" id="{83D2F37F-D370-4F82-A433-947E3F8FAAAE}"/>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7" name="LineLegend2" hidden="1">
              <a:extLst>
                <a:ext uri="{FF2B5EF4-FFF2-40B4-BE49-F238E27FC236}">
                  <a16:creationId xmlns:a16="http://schemas.microsoft.com/office/drawing/2014/main" id="{2EA26566-0D49-46ED-820C-10965BF096FD}"/>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8" name="LineLegend1" hidden="1">
              <a:extLst>
                <a:ext uri="{FF2B5EF4-FFF2-40B4-BE49-F238E27FC236}">
                  <a16:creationId xmlns:a16="http://schemas.microsoft.com/office/drawing/2014/main" id="{D0D58826-89D4-4DD1-9CB0-17ABEA37BEC1}"/>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79" name="LegendMoons" hidden="1">
            <a:extLst>
              <a:ext uri="{FF2B5EF4-FFF2-40B4-BE49-F238E27FC236}">
                <a16:creationId xmlns:a16="http://schemas.microsoft.com/office/drawing/2014/main" id="{27146FB6-BCF4-40B5-90B5-AA0B401906FB}"/>
              </a:ext>
            </a:extLst>
          </p:cNvPr>
          <p:cNvGrpSpPr/>
          <p:nvPr userDrawn="1"/>
        </p:nvGrpSpPr>
        <p:grpSpPr>
          <a:xfrm>
            <a:off x="7778999" y="1289273"/>
            <a:ext cx="948949" cy="1731859"/>
            <a:chOff x="7723680" y="1702457"/>
            <a:chExt cx="948949" cy="1731859"/>
          </a:xfrm>
        </p:grpSpPr>
        <p:sp>
          <p:nvSpPr>
            <p:cNvPr id="201" name="Legend1" hidden="1">
              <a:extLst>
                <a:ext uri="{FF2B5EF4-FFF2-40B4-BE49-F238E27FC236}">
                  <a16:creationId xmlns:a16="http://schemas.microsoft.com/office/drawing/2014/main" id="{627154E0-10EE-4038-B292-7B15500A8FB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2" name="Legend2" hidden="1">
              <a:extLst>
                <a:ext uri="{FF2B5EF4-FFF2-40B4-BE49-F238E27FC236}">
                  <a16:creationId xmlns:a16="http://schemas.microsoft.com/office/drawing/2014/main" id="{8C28B875-BAB3-4AC0-A8FE-2689F46CB0A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3" name="Legend3" hidden="1">
              <a:extLst>
                <a:ext uri="{FF2B5EF4-FFF2-40B4-BE49-F238E27FC236}">
                  <a16:creationId xmlns:a16="http://schemas.microsoft.com/office/drawing/2014/main" id="{3DDD888C-113A-4F8D-BA9B-E2DDF2BC6DFE}"/>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4" name="Legend4" hidden="1">
              <a:extLst>
                <a:ext uri="{FF2B5EF4-FFF2-40B4-BE49-F238E27FC236}">
                  <a16:creationId xmlns:a16="http://schemas.microsoft.com/office/drawing/2014/main" id="{A45FE9A0-86A8-4488-A42E-4419697A978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5" name="Legend5" hidden="1">
              <a:extLst>
                <a:ext uri="{FF2B5EF4-FFF2-40B4-BE49-F238E27FC236}">
                  <a16:creationId xmlns:a16="http://schemas.microsoft.com/office/drawing/2014/main" id="{52474B4B-4A76-48B3-9146-E54062A73EEB}"/>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06" name="MoonLegend1" hidden="1">
              <a:extLst>
                <a:ext uri="{FF2B5EF4-FFF2-40B4-BE49-F238E27FC236}">
                  <a16:creationId xmlns:a16="http://schemas.microsoft.com/office/drawing/2014/main" id="{3A2E0478-1005-41FB-A281-3388E7FEB810}"/>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9" name="Oval 218" hidden="1">
                <a:extLst>
                  <a:ext uri="{FF2B5EF4-FFF2-40B4-BE49-F238E27FC236}">
                    <a16:creationId xmlns:a16="http://schemas.microsoft.com/office/drawing/2014/main" id="{3BB1F840-A995-4FF1-88D9-C9E41C00EB4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0" name="Arc 219" hidden="1">
                <a:extLst>
                  <a:ext uri="{FF2B5EF4-FFF2-40B4-BE49-F238E27FC236}">
                    <a16:creationId xmlns:a16="http://schemas.microsoft.com/office/drawing/2014/main" id="{36ED714F-2AA1-4A60-B5D6-7E0083807B6B}"/>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7" name="MoonLegend2" hidden="1">
              <a:extLst>
                <a:ext uri="{FF2B5EF4-FFF2-40B4-BE49-F238E27FC236}">
                  <a16:creationId xmlns:a16="http://schemas.microsoft.com/office/drawing/2014/main" id="{9AA24D18-1D8D-4CBD-8C0D-6FF3A7A6CD3A}"/>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7" name="Oval 216" hidden="1">
                <a:extLst>
                  <a:ext uri="{FF2B5EF4-FFF2-40B4-BE49-F238E27FC236}">
                    <a16:creationId xmlns:a16="http://schemas.microsoft.com/office/drawing/2014/main" id="{48B3785A-8311-4A8D-9E93-13CEB2F3804F}"/>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8" name="Arc 217" hidden="1">
                <a:extLst>
                  <a:ext uri="{FF2B5EF4-FFF2-40B4-BE49-F238E27FC236}">
                    <a16:creationId xmlns:a16="http://schemas.microsoft.com/office/drawing/2014/main" id="{B43BE43C-924C-4CF3-B533-33B4EDCD0117}"/>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8" name="MoonLegend3" hidden="1">
              <a:extLst>
                <a:ext uri="{FF2B5EF4-FFF2-40B4-BE49-F238E27FC236}">
                  <a16:creationId xmlns:a16="http://schemas.microsoft.com/office/drawing/2014/main" id="{EE440972-012A-4BB2-9764-4F6432BEE577}"/>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5" name="Oval 214" hidden="1">
                <a:extLst>
                  <a:ext uri="{FF2B5EF4-FFF2-40B4-BE49-F238E27FC236}">
                    <a16:creationId xmlns:a16="http://schemas.microsoft.com/office/drawing/2014/main" id="{5237410C-52B7-4280-AA23-BE8F18603B10}"/>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6" name="Arc 215" hidden="1">
                <a:extLst>
                  <a:ext uri="{FF2B5EF4-FFF2-40B4-BE49-F238E27FC236}">
                    <a16:creationId xmlns:a16="http://schemas.microsoft.com/office/drawing/2014/main" id="{81053F34-8A06-4E8E-8F1E-04204BD70936}"/>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9" name="MoonLegend4" hidden="1">
              <a:extLst>
                <a:ext uri="{FF2B5EF4-FFF2-40B4-BE49-F238E27FC236}">
                  <a16:creationId xmlns:a16="http://schemas.microsoft.com/office/drawing/2014/main" id="{39E4941B-D9A3-4410-88C6-9BBE096DE055}"/>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13" name="Oval 212" hidden="1">
                <a:extLst>
                  <a:ext uri="{FF2B5EF4-FFF2-40B4-BE49-F238E27FC236}">
                    <a16:creationId xmlns:a16="http://schemas.microsoft.com/office/drawing/2014/main" id="{479D6BEA-CEE1-4CD6-BCF1-A15AA299C30A}"/>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4" name="Arc 213" hidden="1">
                <a:extLst>
                  <a:ext uri="{FF2B5EF4-FFF2-40B4-BE49-F238E27FC236}">
                    <a16:creationId xmlns:a16="http://schemas.microsoft.com/office/drawing/2014/main" id="{943240B0-1E98-49BA-9461-C9C980DC75EE}"/>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0" name="MoonLegend5" hidden="1">
              <a:extLst>
                <a:ext uri="{FF2B5EF4-FFF2-40B4-BE49-F238E27FC236}">
                  <a16:creationId xmlns:a16="http://schemas.microsoft.com/office/drawing/2014/main" id="{CCC8CFE2-ECD5-4C42-8A20-D643FC4831AF}"/>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11" name="Oval 210" hidden="1">
                <a:extLst>
                  <a:ext uri="{FF2B5EF4-FFF2-40B4-BE49-F238E27FC236}">
                    <a16:creationId xmlns:a16="http://schemas.microsoft.com/office/drawing/2014/main" id="{C89951E0-22BB-4032-8D1B-530971984447}"/>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2" name="Arc 211" hidden="1">
                <a:extLst>
                  <a:ext uri="{FF2B5EF4-FFF2-40B4-BE49-F238E27FC236}">
                    <a16:creationId xmlns:a16="http://schemas.microsoft.com/office/drawing/2014/main" id="{87A8FC4D-9622-4D15-8C8A-402FC0406DE4}"/>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pic>
        <p:nvPicPr>
          <p:cNvPr id="141" name="Picture 2" descr="Parent Company for TXU Energy and Luminant Announces Corporate Rebranding  as Vistra Energy">
            <a:extLst>
              <a:ext uri="{FF2B5EF4-FFF2-40B4-BE49-F238E27FC236}">
                <a16:creationId xmlns:a16="http://schemas.microsoft.com/office/drawing/2014/main" id="{AD78B40A-F20D-4B2F-9C74-6CAEB901327D}"/>
              </a:ext>
            </a:extLst>
          </p:cNvPr>
          <p:cNvPicPr>
            <a:picLocks noChangeAspect="1" noChangeArrowheads="1"/>
          </p:cNvPicPr>
          <p:nvPr userDrawn="1"/>
        </p:nvPicPr>
        <p:blipFill rotWithShape="1">
          <a:blip r:embed="rId40">
            <a:clrChange>
              <a:clrFrom>
                <a:srgbClr val="FFFFFF"/>
              </a:clrFrom>
              <a:clrTo>
                <a:srgbClr val="FFFFFF">
                  <a:alpha val="0"/>
                </a:srgbClr>
              </a:clrTo>
            </a:clrChange>
            <a:extLst>
              <a:ext uri="{28A0092B-C50C-407E-A947-70E740481C1C}">
                <a14:useLocalDpi xmlns:a14="http://schemas.microsoft.com/office/drawing/2010/main" val="0"/>
              </a:ext>
            </a:extLst>
          </a:blip>
          <a:srcRect l="6819" t="7092" r="7045" b="40558"/>
          <a:stretch/>
        </p:blipFill>
        <p:spPr bwMode="ltGray">
          <a:xfrm>
            <a:off x="7527636" y="217915"/>
            <a:ext cx="1200311" cy="2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066638"/>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accent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6">
          <p15:clr>
            <a:srgbClr val="5ACBF0"/>
          </p15:clr>
        </p15:guide>
        <p15:guide id="3" orient="horz" pos="3912">
          <p15:clr>
            <a:srgbClr val="5ACBF0"/>
          </p15:clr>
        </p15:guide>
        <p15:guide id="4" orient="horz" pos="785">
          <p15:clr>
            <a:srgbClr val="F26B43"/>
          </p15:clr>
        </p15:guide>
        <p15:guide id="5" pos="5497">
          <p15:clr>
            <a:srgbClr val="F26B43"/>
          </p15:clr>
        </p15:guide>
        <p15:guide id="6" pos="259">
          <p15:clr>
            <a:srgbClr val="F26B43"/>
          </p15:clr>
        </p15:guide>
        <p15:guide id="8" orient="horz" pos="409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376566960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7"/>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875"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18"/>
            </p:custDataLst>
          </p:nvPr>
        </p:nvSpPr>
        <p:spPr>
          <a:xfrm>
            <a:off x="7606879" y="6534006"/>
            <a:ext cx="851195" cy="103875"/>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75" kern="1200" dirty="0">
                <a:solidFill>
                  <a:schemeClr val="tx1"/>
                </a:solidFill>
                <a:latin typeface="+mn-lt"/>
                <a:ea typeface="+mn-ea"/>
                <a:cs typeface="Arial" panose="020B0604020202020204" pitchFamily="34" charset="0"/>
              </a:rPr>
              <a:t>McKinsey &amp; Company</a:t>
            </a:r>
          </a:p>
        </p:txBody>
      </p:sp>
      <p:cxnSp>
        <p:nvCxnSpPr>
          <p:cNvPr id="106" name="BottomLine">
            <a:extLst>
              <a:ext uri="{FF2B5EF4-FFF2-40B4-BE49-F238E27FC236}">
                <a16:creationId xmlns:a16="http://schemas.microsoft.com/office/drawing/2014/main" id="{8B868434-776E-46FC-90D6-2CC6F63A9A51}"/>
              </a:ext>
            </a:extLst>
          </p:cNvPr>
          <p:cNvCxnSpPr/>
          <p:nvPr userDrawn="1">
            <p:custDataLst>
              <p:tags r:id="rId19"/>
            </p:custDataLst>
          </p:nvPr>
        </p:nvCxnSpPr>
        <p:spPr>
          <a:xfrm>
            <a:off x="416052" y="6453769"/>
            <a:ext cx="831189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
            <a:extLst>
              <a:ext uri="{FF2B5EF4-FFF2-40B4-BE49-F238E27FC236}">
                <a16:creationId xmlns:a16="http://schemas.microsoft.com/office/drawing/2014/main" id="{00E8CD27-C104-4563-9322-C0A2ABFCB5E3}"/>
              </a:ext>
            </a:extLst>
          </p:cNvPr>
          <p:cNvCxnSpPr/>
          <p:nvPr userDrawn="1">
            <p:custDataLst>
              <p:tags r:id="rId20"/>
            </p:custDataLst>
          </p:nvPr>
        </p:nvCxnSpPr>
        <p:spPr>
          <a:xfrm>
            <a:off x="416052" y="1181906"/>
            <a:ext cx="831189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415479" y="6309807"/>
            <a:ext cx="5458968" cy="92333"/>
          </a:xfrm>
          <a:prstGeom prst="rect">
            <a:avLst/>
          </a:prstGeom>
          <a:noFill/>
        </p:spPr>
        <p:txBody>
          <a:bodyPr wrap="squar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600" kern="1200" dirty="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416052" y="172212"/>
            <a:ext cx="8311896" cy="731520"/>
          </a:xfrm>
          <a:prstGeom prst="rect">
            <a:avLst/>
          </a:prstGeom>
        </p:spPr>
        <p:txBody>
          <a:bodyPr vert="horz" wrap="square" lIns="0" tIns="0" rIns="0" bIns="0" rtlCol="0" anchor="b" anchorCtr="0">
            <a:noAutofit/>
          </a:bodyPr>
          <a:lstStyle/>
          <a:p>
            <a:r>
              <a:rPr lang="en-US"/>
              <a:t>Click to edit Master title style</a:t>
            </a:r>
            <a:endParaRPr lang="en-US" dirty="0"/>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416052" y="2171700"/>
            <a:ext cx="8311896" cy="2523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custDataLst>
              <p:tags r:id="rId23"/>
            </p:custDataLst>
          </p:nvPr>
        </p:nvGrpSpPr>
        <p:grpSpPr>
          <a:xfrm>
            <a:off x="0" y="0"/>
            <a:ext cx="9142857"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8046000" y="4344959"/>
            <a:ext cx="738648" cy="1673015"/>
            <a:chOff x="9585951" y="3001463"/>
            <a:chExt cx="984864" cy="1673015"/>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err="1">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err="1">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err="1">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err="1">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err="1">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3007035"/>
              <a:ext cx="658718"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86533"/>
              <a:ext cx="658718"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66031"/>
              <a:ext cx="658718"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37452"/>
              <a:ext cx="658718"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508873"/>
              <a:ext cx="653111"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8019000" y="1339201"/>
            <a:ext cx="767712" cy="1731859"/>
            <a:chOff x="7723680" y="1702457"/>
            <a:chExt cx="1023616"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36746"/>
              <a:ext cx="670984"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112205"/>
              <a:ext cx="670984"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87664"/>
              <a:ext cx="670984"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63123"/>
              <a:ext cx="670984"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38584"/>
              <a:ext cx="670984"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err="1">
                  <a:solidFill>
                    <a:schemeClr val="tx1"/>
                  </a:solidFill>
                </a:endParaRPr>
              </a:p>
            </p:txBody>
          </p:sp>
          <p:sp>
            <p:nvSpPr>
              <p:cNvPr id="168" name="Arc 167" hidden="1">
                <a:extLst>
                  <a:ext uri="{FF2B5EF4-FFF2-40B4-BE49-F238E27FC236}">
                    <a16:creationId xmlns:a16="http://schemas.microsoft.com/office/drawing/2014/main" id="{315D8D40-04AC-475B-AFC0-F08E492D131D}"/>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err="1">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err="1">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err="1">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err="1">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418650" y="1289274"/>
            <a:ext cx="322652" cy="122341"/>
            <a:chOff x="8456447" y="272180"/>
            <a:chExt cx="322636" cy="122317"/>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2636" cy="122317"/>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895395">
                <a:buClr>
                  <a:schemeClr val="tx2"/>
                </a:buClr>
              </a:pPr>
              <a:r>
                <a:rPr lang="en-US" sz="675" b="1" spc="38" dirty="0">
                  <a:ln w="3175">
                    <a:noFill/>
                  </a:ln>
                  <a:solidFill>
                    <a:schemeClr val="tx1"/>
                  </a:solidFill>
                </a:rPr>
                <a:t>Sticker</a:t>
              </a:r>
              <a:endParaRPr lang="en-US" sz="600" baseline="0" dirty="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394497"/>
              <a:ext cx="322636"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7830001" y="3270531"/>
            <a:ext cx="952001" cy="904425"/>
            <a:chOff x="4372690" y="3766031"/>
            <a:chExt cx="1269335" cy="904425"/>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66031"/>
              <a:ext cx="653111"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37452"/>
              <a:ext cx="653111"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508873"/>
              <a:ext cx="653111" cy="161583"/>
            </a:xfrm>
            <a:prstGeom prst="rect">
              <a:avLst/>
            </a:prstGeom>
            <a:noFill/>
            <a:ln>
              <a:noFill/>
              <a:miter lim="800000"/>
            </a:ln>
          </p:spPr>
          <p:txBody>
            <a:bodyPr wrap="square" lIns="0" tIns="0" rIns="0" bIns="0" rtlCol="0" anchor="ctr" anchorCtr="0">
              <a:spAutoFit/>
            </a:bodyPr>
            <a:lstStyle/>
            <a:p>
              <a:pPr>
                <a:spcAft>
                  <a:spcPts val="450"/>
                </a:spcAft>
              </a:pPr>
              <a:r>
                <a:rPr lang="en-US" sz="1050" dirty="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baseline="0" dirty="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baseline="0" dirty="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baseline="0" dirty="0">
                <a:latin typeface="+mn-lt"/>
                <a:ea typeface="+mn-ea"/>
              </a:endParaRPr>
            </a:p>
          </p:txBody>
        </p:sp>
      </p:grpSp>
    </p:spTree>
    <p:extLst>
      <p:ext uri="{BB962C8B-B14F-4D97-AF65-F5344CB8AC3E}">
        <p14:creationId xmlns:p14="http://schemas.microsoft.com/office/powerpoint/2010/main" val="682570792"/>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Lst>
  <p:txStyles>
    <p:titleStyle>
      <a:lvl1pPr algn="l" defTabSz="685800" rtl="0" eaLnBrk="1" latinLnBrk="0" hangingPunct="1">
        <a:lnSpc>
          <a:spcPct val="93000"/>
        </a:lnSpc>
        <a:spcBef>
          <a:spcPct val="0"/>
        </a:spcBef>
        <a:buNone/>
        <a:defRPr sz="1875" b="1" kern="1200" spc="0" baseline="0">
          <a:ln w="6350" cap="flat">
            <a:noFill/>
            <a:miter lim="800000"/>
          </a:ln>
          <a:solidFill>
            <a:schemeClr val="tx1"/>
          </a:solidFill>
          <a:latin typeface="+mj-lt"/>
          <a:ea typeface="+mj-ea"/>
          <a:cs typeface="+mj-cs"/>
        </a:defRPr>
      </a:lvl1pPr>
    </p:titleStyle>
    <p:bodyStyle>
      <a:lvl1pPr marL="0" indent="0" algn="l" defTabSz="685800" rtl="0" eaLnBrk="1" latinLnBrk="0" hangingPunct="1">
        <a:lnSpc>
          <a:spcPct val="100000"/>
        </a:lnSpc>
        <a:spcBef>
          <a:spcPts val="225"/>
        </a:spcBef>
        <a:spcAft>
          <a:spcPts val="225"/>
        </a:spcAft>
        <a:buFont typeface="Segoe UI" panose="020B0502040204020203" pitchFamily="34" charset="0"/>
        <a:buChar char="​"/>
        <a:defRPr sz="1200" kern="1200">
          <a:solidFill>
            <a:schemeClr val="tx1"/>
          </a:solidFill>
          <a:latin typeface="+mn-lt"/>
          <a:ea typeface="+mn-ea"/>
          <a:cs typeface="Arial" panose="020B0604020202020204" pitchFamily="34" charset="0"/>
        </a:defRPr>
      </a:lvl1pPr>
      <a:lvl2pPr marL="171450" indent="-169069" algn="l" defTabSz="685800" rtl="0" eaLnBrk="1" latinLnBrk="0" hangingPunct="1">
        <a:lnSpc>
          <a:spcPct val="100000"/>
        </a:lnSpc>
        <a:spcBef>
          <a:spcPts val="0"/>
        </a:spcBef>
        <a:spcAft>
          <a:spcPts val="225"/>
        </a:spcAft>
        <a:buFont typeface="Wingdings" panose="05000000000000000000" pitchFamily="2" charset="2"/>
        <a:buChar char=""/>
        <a:defRPr sz="1200" kern="1200">
          <a:solidFill>
            <a:schemeClr val="tx1"/>
          </a:solidFill>
          <a:latin typeface="+mn-lt"/>
          <a:ea typeface="+mn-ea"/>
          <a:cs typeface="Arial" panose="020B0604020202020204" pitchFamily="34" charset="0"/>
        </a:defRPr>
      </a:lvl2pPr>
      <a:lvl3pPr marL="386954" indent="-215504" algn="l" defTabSz="685800" rtl="0" eaLnBrk="1" latinLnBrk="0" hangingPunct="1">
        <a:lnSpc>
          <a:spcPct val="100000"/>
        </a:lnSpc>
        <a:spcBef>
          <a:spcPts val="0"/>
        </a:spcBef>
        <a:spcAft>
          <a:spcPts val="225"/>
        </a:spcAft>
        <a:buFont typeface="Arial" panose="020B0604020202020204" pitchFamily="34" charset="0"/>
        <a:buChar char="—"/>
        <a:defRPr sz="1200" kern="1200">
          <a:solidFill>
            <a:schemeClr val="tx1"/>
          </a:solidFill>
          <a:latin typeface="+mn-lt"/>
          <a:ea typeface="+mn-ea"/>
          <a:cs typeface="Arial" panose="020B0604020202020204" pitchFamily="34" charset="0"/>
        </a:defRPr>
      </a:lvl3pPr>
      <a:lvl4pPr marL="557213" indent="-136922" algn="l" defTabSz="685800" rtl="0" eaLnBrk="1" latinLnBrk="0" hangingPunct="1">
        <a:lnSpc>
          <a:spcPct val="100000"/>
        </a:lnSpc>
        <a:spcBef>
          <a:spcPts val="0"/>
        </a:spcBef>
        <a:spcAft>
          <a:spcPts val="225"/>
        </a:spcAft>
        <a:buFont typeface="Arial" panose="020B0604020202020204" pitchFamily="34" charset="0"/>
        <a:buChar char="»"/>
        <a:defRPr sz="1200" kern="1200">
          <a:solidFill>
            <a:schemeClr val="tx1"/>
          </a:solidFill>
          <a:latin typeface="+mn-lt"/>
          <a:ea typeface="+mn-ea"/>
          <a:cs typeface="Arial" panose="020B0604020202020204" pitchFamily="34" charset="0"/>
        </a:defRPr>
      </a:lvl4pPr>
      <a:lvl5pPr marL="685800" indent="-102394"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5pPr>
      <a:lvl6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6pPr>
      <a:lvl7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7pPr>
      <a:lvl8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8pPr>
      <a:lvl9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ADF5077A-B40D-49E9-B6CD-930C85878227}"/>
              </a:ext>
            </a:extLst>
          </p:cNvPr>
          <p:cNvGraphicFramePr>
            <a:graphicFrameLocks noChangeAspect="1"/>
          </p:cNvGraphicFramePr>
          <p:nvPr userDrawn="1">
            <p:custDataLst>
              <p:tags r:id="rId19"/>
            </p:custDataLst>
            <p:extLst>
              <p:ext uri="{D42A27DB-BD31-4B8C-83A1-F6EECF244321}">
                <p14:modId xmlns:p14="http://schemas.microsoft.com/office/powerpoint/2010/main" val="2487148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13" imgH="416" progId="TCLayout.ActiveDocument.1">
                  <p:embed/>
                </p:oleObj>
              </mc:Choice>
              <mc:Fallback>
                <p:oleObj name="think-cell Slide" r:id="rId40" imgW="413" imgH="416" progId="TCLayout.ActiveDocument.1">
                  <p:embed/>
                  <p:pic>
                    <p:nvPicPr>
                      <p:cNvPr id="4" name="Object 2" hidden="1">
                        <a:extLst>
                          <a:ext uri="{FF2B5EF4-FFF2-40B4-BE49-F238E27FC236}">
                            <a16:creationId xmlns:a16="http://schemas.microsoft.com/office/drawing/2014/main" id="{ADF5077A-B40D-49E9-B6CD-930C85878227}"/>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29A6C57F-0DCF-49B4-A828-5C29D59227EA}"/>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45" name="4. Footnote" hidden="1">
            <a:extLst>
              <a:ext uri="{FF2B5EF4-FFF2-40B4-BE49-F238E27FC236}">
                <a16:creationId xmlns:a16="http://schemas.microsoft.com/office/drawing/2014/main" id="{58B91ABE-1EA4-4D33-B527-A7280E439CFF}"/>
              </a:ext>
            </a:extLst>
          </p:cNvPr>
          <p:cNvSpPr txBox="1"/>
          <p:nvPr userDrawn="1">
            <p:custDataLst>
              <p:tags r:id="rId21"/>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grpSp>
        <p:nvGrpSpPr>
          <p:cNvPr id="58" name="Grid" hidden="1">
            <a:extLst>
              <a:ext uri="{FF2B5EF4-FFF2-40B4-BE49-F238E27FC236}">
                <a16:creationId xmlns:a16="http://schemas.microsoft.com/office/drawing/2014/main" id="{9649E640-8714-440D-BDAF-B74AB2A6EB66}"/>
              </a:ext>
            </a:extLst>
          </p:cNvPr>
          <p:cNvGrpSpPr/>
          <p:nvPr userDrawn="1">
            <p:custDataLst>
              <p:tags r:id="rId22"/>
            </p:custDataLst>
          </p:nvPr>
        </p:nvGrpSpPr>
        <p:grpSpPr bwMode="blackGray">
          <a:xfrm>
            <a:off x="1" y="0"/>
            <a:ext cx="9142857" cy="6858000"/>
            <a:chOff x="0" y="0"/>
            <a:chExt cx="12190476" cy="6858000"/>
          </a:xfrm>
        </p:grpSpPr>
        <p:sp>
          <p:nvSpPr>
            <p:cNvPr id="59" name="slide margin">
              <a:extLst>
                <a:ext uri="{FF2B5EF4-FFF2-40B4-BE49-F238E27FC236}">
                  <a16:creationId xmlns:a16="http://schemas.microsoft.com/office/drawing/2014/main" id="{66BB9FB9-B527-4EA5-83E9-7FDE924D3C75}"/>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60" name="Straight Connector 59">
              <a:extLst>
                <a:ext uri="{FF2B5EF4-FFF2-40B4-BE49-F238E27FC236}">
                  <a16:creationId xmlns:a16="http://schemas.microsoft.com/office/drawing/2014/main" id="{8EFC78F4-BB47-4C26-840A-A2D68F34CF9A}"/>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2F5785C-C55D-4A5B-94B1-A7504E6345A3}"/>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B889190-9120-4340-9EE8-A654DCFF8459}"/>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5BB4D90-C72C-4E0A-92CA-007742073F5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E96C0A8-EFE0-4D82-96BE-7FFBB1703A70}"/>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925DEC6-918B-49B3-A9A8-BE331C03D2A9}"/>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D9F0483-2B10-44EE-9292-7184C12AA561}"/>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974E10B-01C5-4F88-85DA-20BB11CE7185}"/>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E0C66F-6B8B-4D99-A75F-AF5E16734EE0}"/>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0BC9EDD-7DE6-4BFD-B8BA-096FC68547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A68F5E3-97AE-485D-95D6-E376CCAA9FD2}"/>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7F5461A-5DFF-411F-8D51-6D8A8D41633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2" name="Freeform: Shape 71">
              <a:extLst>
                <a:ext uri="{FF2B5EF4-FFF2-40B4-BE49-F238E27FC236}">
                  <a16:creationId xmlns:a16="http://schemas.microsoft.com/office/drawing/2014/main" id="{D6EB1BED-78CC-4D32-B9EC-365F21E504C5}"/>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66B2B0CE-BED2-4A8E-B976-7A60F64DFC00}"/>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E56C1226-B98B-4EDB-9E6A-6B515D35770B}"/>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8EA0791D-4B6C-4906-9CFA-B55A0B320381}"/>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62F2EF8E-4944-4213-BD0D-5970084500D6}"/>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D9016A2A-6D82-40E7-8018-47D0C07AA5BD}"/>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66FD7100-EF42-45BD-94B5-613A2F04C185}"/>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603E0798-63B3-4C27-8EBF-F386A83E6517}"/>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9137967C-7A1F-4023-8A97-0F07821B33BE}"/>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98B56E15-B97E-4FAE-B8E8-EDCF6CC9707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E9E2D6A-37E4-4841-8D15-5B45C43CF7CB}"/>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AE4FE627-0370-4AA8-B4DE-A569CDE73DB0}"/>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DEC52A46-4F00-45B8-B38F-F07F7F22AB22}"/>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19E3B94A-3673-41A7-9697-CE5C4EE0F9A4}"/>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F1D190D1-CF33-4B30-AF55-DFDB9C0BB517}"/>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48F080D0-64C3-40E2-99B4-0D09EA5F0D04}"/>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13C25522-509A-4F8D-9939-5FA7AE7F2ECA}"/>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32528FF8-649D-413B-9158-202C45C3D702}"/>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420C7226-6F28-47F6-A367-D463497FBBC1}"/>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61603A5D-A8DF-4F11-9413-9609B7239201}"/>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01263FD4-650A-474B-ADA5-6E5DE2E7B75F}"/>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3" name="Freeform: Shape 92">
              <a:extLst>
                <a:ext uri="{FF2B5EF4-FFF2-40B4-BE49-F238E27FC236}">
                  <a16:creationId xmlns:a16="http://schemas.microsoft.com/office/drawing/2014/main" id="{13692E4C-571A-4A8A-BFAD-1628979B77C0}"/>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4" name="Freeform: Shape 93">
              <a:extLst>
                <a:ext uri="{FF2B5EF4-FFF2-40B4-BE49-F238E27FC236}">
                  <a16:creationId xmlns:a16="http://schemas.microsoft.com/office/drawing/2014/main" id="{2D3326C5-787B-4AFF-8F81-410A4B4FACB5}"/>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5" name="Freeform: Shape 94">
              <a:extLst>
                <a:ext uri="{FF2B5EF4-FFF2-40B4-BE49-F238E27FC236}">
                  <a16:creationId xmlns:a16="http://schemas.microsoft.com/office/drawing/2014/main" id="{053A6D0A-9EAC-478A-99B1-907537C49B56}"/>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6" name="Freeform: Shape 95">
              <a:extLst>
                <a:ext uri="{FF2B5EF4-FFF2-40B4-BE49-F238E27FC236}">
                  <a16:creationId xmlns:a16="http://schemas.microsoft.com/office/drawing/2014/main" id="{B6B81E14-5348-4227-99A4-CF914719ACFC}"/>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7" name="Straight Connector 96">
              <a:extLst>
                <a:ext uri="{FF2B5EF4-FFF2-40B4-BE49-F238E27FC236}">
                  <a16:creationId xmlns:a16="http://schemas.microsoft.com/office/drawing/2014/main" id="{143F8F32-7929-442F-8BB7-C0C66FB90D55}"/>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C9B89D8-9CD1-41D4-AC34-E9A57C6FFEBA}"/>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4B0C090-3EFB-46F4-8DBC-1839EC90FCDF}"/>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75AF502-AF31-4C6C-A53B-8AEE06C3C7FB}"/>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212CA46-8F32-40B5-A0D8-FC16417D9371}"/>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3B21382-0085-4175-8AC0-F94DFA036D94}"/>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07B38DD-D005-464C-8AB2-BF535814140D}"/>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0CF34C7-8B28-4604-A373-40B4C721B966}"/>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900DA3F-2486-492C-B7B2-1E663023D25F}"/>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6948A37-4236-499A-A949-85D8B19E30AB}"/>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A5E68F8-CB8E-40D8-90FB-3603AF503419}"/>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7621762-8D65-416D-A587-2C2334BE7047}"/>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98D364B-A4C9-43E1-8D85-C5CC616BC6B5}"/>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9931614-E06C-4E43-A98F-E5FF3D9E39C4}"/>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5966B1F-DD62-45E3-B328-3DBD775B42FA}"/>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DEB7800-7AC2-4538-8AE8-F911639FD427}"/>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A115FB2-DC4D-436A-8063-FF137CAE6389}"/>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98FF541-9EB3-49B1-897B-D336CCA567B8}"/>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260A649-3D6D-4BC6-946A-6928B95F81CC}"/>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8BE56A6-B42B-4B9C-90E3-84B14199434E}"/>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4EC45F3-37D7-44EE-A849-842E1535952B}"/>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58631F1-B7AA-40DE-B525-55DB7146B7C0}"/>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51C7B3B-ADBB-43C5-82F1-FE1246B1F92D}"/>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5CE7C2D-DFB0-4C7E-AFFB-827F7DC37F45}"/>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0C15565-1864-42C1-8791-4CA22CD27A7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37EAB08-5991-46B9-A2EF-524961B3F21E}"/>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0E2CEF5-BAA6-4E34-B91C-7AA2E535007E}"/>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B41CC35-5CAF-4787-92BC-2280B3D7C5A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36BAFFA-3892-4930-BEDC-F5374DF3C70C}"/>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F40D988-40F2-4D98-8536-F98F87FECD78}"/>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37C48DC-629B-488D-A8BA-827B057FF370}"/>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7FBAB12-8763-4178-A84F-1AC12282F22B}"/>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B4E1970-E83D-41AA-A923-1370D54AA2E3}"/>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ACBBE67-427E-45ED-BE57-9DCFD90768BB}"/>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EB291A1-7CB7-4CC7-A0AF-92DE6363D415}"/>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E207257-9E01-42E0-9B60-49057E56A267}"/>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E46D29A-3863-4E5B-AACA-73AD1278E6E0}"/>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BCDEE12-5C12-4C99-9776-AD55011F32D9}"/>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8F4A8FC-962B-4CFC-B40A-5BB4703635C6}"/>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60DD79-5964-4499-8116-CE245C9F9726}"/>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DAE6510-8C95-4A68-B84B-98F6C980AF4D}"/>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CB38C0C-133A-46B0-AFF7-3BB73278AE29}"/>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0B8911-0E96-49A4-A77E-E1CBF561D651}"/>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4B3128C-44A7-4090-B140-13F329C65E5F}"/>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2" name="main body box">
              <a:extLst>
                <a:ext uri="{FF2B5EF4-FFF2-40B4-BE49-F238E27FC236}">
                  <a16:creationId xmlns:a16="http://schemas.microsoft.com/office/drawing/2014/main" id="{971F9B34-45CC-49E1-8D54-75CCE459F143}"/>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43" name="Straight Connector 142">
              <a:extLst>
                <a:ext uri="{FF2B5EF4-FFF2-40B4-BE49-F238E27FC236}">
                  <a16:creationId xmlns:a16="http://schemas.microsoft.com/office/drawing/2014/main" id="{4975051F-B1E9-4B77-B1CE-656C40400806}"/>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4" name="Straight Connector 143">
              <a:extLst>
                <a:ext uri="{FF2B5EF4-FFF2-40B4-BE49-F238E27FC236}">
                  <a16:creationId xmlns:a16="http://schemas.microsoft.com/office/drawing/2014/main" id="{11499B0E-A65F-4C3C-9EF2-ACEEFC52BA10}"/>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79" name="Sticker" hidden="1">
            <a:extLst>
              <a:ext uri="{FF2B5EF4-FFF2-40B4-BE49-F238E27FC236}">
                <a16:creationId xmlns:a16="http://schemas.microsoft.com/office/drawing/2014/main" id="{D5A3AED6-095A-4E0F-BBC2-F64956A5A35F}"/>
              </a:ext>
            </a:extLst>
          </p:cNvPr>
          <p:cNvSpPr txBox="1"/>
          <p:nvPr userDrawn="1"/>
        </p:nvSpPr>
        <p:spPr>
          <a:xfrm>
            <a:off x="416052" y="1390872"/>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81" name="Text Placeholder 2">
            <a:extLst>
              <a:ext uri="{FF2B5EF4-FFF2-40B4-BE49-F238E27FC236}">
                <a16:creationId xmlns:a16="http://schemas.microsoft.com/office/drawing/2014/main" id="{7250CB3F-D950-40B0-AE7A-A36A3C1D43B7}"/>
              </a:ext>
            </a:extLst>
          </p:cNvPr>
          <p:cNvSpPr>
            <a:spLocks noGrp="1"/>
          </p:cNvSpPr>
          <p:nvPr>
            <p:ph type="body" idx="1"/>
          </p:nvPr>
        </p:nvSpPr>
        <p:spPr>
          <a:xfrm>
            <a:off x="415925" y="2155825"/>
            <a:ext cx="2168863" cy="1446550"/>
          </a:xfrm>
          <a:prstGeom prst="rect">
            <a:avLst/>
          </a:prstGeom>
        </p:spPr>
        <p:txBody>
          <a:bodyPr vert="horz" wrap="square" lIns="0" tIns="0" rIns="0" bIns="0" rtlCol="0">
            <a:spAutoFit/>
          </a:bodyPr>
          <a:lstStyle/>
          <a:p>
            <a:pPr lvl="0"/>
            <a:r>
              <a:rPr lang="en-US" dirty="0"/>
              <a:t>Click to edit Master text styles</a:t>
            </a:r>
          </a:p>
          <a:p>
            <a:pPr marL="228600" lvl="1" indent="-225425" algn="l" defTabSz="914400" rtl="0" eaLnBrk="1" latinLnBrk="0" hangingPunct="1">
              <a:lnSpc>
                <a:spcPct val="100000"/>
              </a:lnSpc>
              <a:spcBef>
                <a:spcPts val="0"/>
              </a:spcBef>
              <a:spcAft>
                <a:spcPts val="300"/>
              </a:spcAft>
              <a:buSzPct val="110000"/>
              <a:buFont typeface="Wingdings" panose="05000000000000000000" pitchFamily="2" charset="2"/>
              <a:buChar char=""/>
            </a:pPr>
            <a:r>
              <a:rPr lang="en-US" dirty="0"/>
              <a:t>Second level</a:t>
            </a:r>
          </a:p>
          <a:p>
            <a:pPr marL="442913" lvl="2" indent="-214313" algn="l" defTabSz="914400" rtl="0" eaLnBrk="1" latinLnBrk="0" hangingPunct="1">
              <a:lnSpc>
                <a:spcPct val="100000"/>
              </a:lnSpc>
              <a:spcBef>
                <a:spcPts val="0"/>
              </a:spcBef>
              <a:spcAft>
                <a:spcPts val="300"/>
              </a:spcAft>
              <a:buSzPct val="110000"/>
              <a:buFont typeface="Arial" panose="020B0604020202020204" pitchFamily="34" charset="0"/>
              <a:buChar char="‒"/>
            </a:pPr>
            <a:r>
              <a:rPr lang="en-US" dirty="0"/>
              <a:t>Third level</a:t>
            </a:r>
          </a:p>
          <a:p>
            <a:pPr marL="598488" lvl="3" indent="-152400" algn="l" defTabSz="914400" rtl="0" eaLnBrk="1" latinLnBrk="0" hangingPunct="1">
              <a:lnSpc>
                <a:spcPct val="100000"/>
              </a:lnSpc>
              <a:spcBef>
                <a:spcPts val="0"/>
              </a:spcBef>
              <a:spcAft>
                <a:spcPts val="300"/>
              </a:spcAft>
              <a:buFont typeface="Arial" panose="020B0604020202020204" pitchFamily="34" charset="0"/>
              <a:buChar char="•"/>
            </a:pPr>
            <a:r>
              <a:rPr lang="en-US" dirty="0"/>
              <a:t>Fourth level</a:t>
            </a:r>
          </a:p>
          <a:p>
            <a:pPr marL="817563" lvl="4" indent="-147638" algn="l" defTabSz="914400" rtl="0" eaLnBrk="1" latinLnBrk="0" hangingPunct="1">
              <a:lnSpc>
                <a:spcPct val="100000"/>
              </a:lnSpc>
              <a:spcBef>
                <a:spcPts val="0"/>
              </a:spcBef>
              <a:spcAft>
                <a:spcPts val="300"/>
              </a:spcAft>
              <a:buSzPct val="100000"/>
              <a:buFont typeface="Arial" panose="020B0604020202020204" pitchFamily="34" charset="0"/>
              <a:buChar char="̶"/>
            </a:pPr>
            <a:r>
              <a:rPr lang="en-US" dirty="0"/>
              <a:t>Fifth level</a:t>
            </a:r>
          </a:p>
        </p:txBody>
      </p:sp>
      <p:sp>
        <p:nvSpPr>
          <p:cNvPr id="148" name="ACET" hidden="1">
            <a:extLst>
              <a:ext uri="{FF2B5EF4-FFF2-40B4-BE49-F238E27FC236}">
                <a16:creationId xmlns:a16="http://schemas.microsoft.com/office/drawing/2014/main" id="{E2A40DA4-2968-440F-8EF9-A748702F6C09}"/>
              </a:ext>
            </a:extLst>
          </p:cNvPr>
          <p:cNvSpPr txBox="1"/>
          <p:nvPr userDrawn="1">
            <p:custDataLst>
              <p:tags r:id="rId23"/>
            </p:custDataLst>
          </p:nvPr>
        </p:nvSpPr>
        <p:spPr>
          <a:xfrm>
            <a:off x="3706814" y="21336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170" name="2. Slide Title">
            <a:extLst>
              <a:ext uri="{FF2B5EF4-FFF2-40B4-BE49-F238E27FC236}">
                <a16:creationId xmlns:a16="http://schemas.microsoft.com/office/drawing/2014/main" id="{F1A65DAF-F04D-40A2-9288-008ABD833E69}"/>
              </a:ext>
            </a:extLst>
          </p:cNvPr>
          <p:cNvSpPr>
            <a:spLocks noGrp="1"/>
          </p:cNvSpPr>
          <p:nvPr>
            <p:ph type="title"/>
            <p:custDataLst>
              <p:tags r:id="rId24"/>
            </p:custDataLst>
          </p:nvPr>
        </p:nvSpPr>
        <p:spPr>
          <a:xfrm>
            <a:off x="411481" y="182879"/>
            <a:ext cx="6958951" cy="66112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p>
            <a:pPr lvl="0"/>
            <a:r>
              <a:rPr lang="en-US" dirty="0"/>
              <a:t>Click to edit Master title style</a:t>
            </a:r>
          </a:p>
        </p:txBody>
      </p:sp>
      <p:grpSp>
        <p:nvGrpSpPr>
          <p:cNvPr id="146" name="LegendBoxes" hidden="1">
            <a:extLst>
              <a:ext uri="{FF2B5EF4-FFF2-40B4-BE49-F238E27FC236}">
                <a16:creationId xmlns:a16="http://schemas.microsoft.com/office/drawing/2014/main" id="{1EDA9EFE-4581-45C8-B3B3-8B500B4CB859}"/>
              </a:ext>
            </a:extLst>
          </p:cNvPr>
          <p:cNvGrpSpPr/>
          <p:nvPr userDrawn="1"/>
        </p:nvGrpSpPr>
        <p:grpSpPr>
          <a:xfrm>
            <a:off x="7805485" y="4325010"/>
            <a:ext cx="922463" cy="1717282"/>
            <a:chOff x="7756825" y="4364041"/>
            <a:chExt cx="922463" cy="1717282"/>
          </a:xfrm>
        </p:grpSpPr>
        <p:sp>
          <p:nvSpPr>
            <p:cNvPr id="171" name="RectangleLegend1" hidden="1">
              <a:extLst>
                <a:ext uri="{FF2B5EF4-FFF2-40B4-BE49-F238E27FC236}">
                  <a16:creationId xmlns:a16="http://schemas.microsoft.com/office/drawing/2014/main" id="{D77E37CC-4367-4A86-B475-C86C0B2E94EE}"/>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72" name="RectangleLegend2" hidden="1">
              <a:extLst>
                <a:ext uri="{FF2B5EF4-FFF2-40B4-BE49-F238E27FC236}">
                  <a16:creationId xmlns:a16="http://schemas.microsoft.com/office/drawing/2014/main" id="{C00195B1-BADC-4684-AF86-4123DBA8BA5F}"/>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0" name="RectangleLegend3" hidden="1">
              <a:extLst>
                <a:ext uri="{FF2B5EF4-FFF2-40B4-BE49-F238E27FC236}">
                  <a16:creationId xmlns:a16="http://schemas.microsoft.com/office/drawing/2014/main" id="{27D3B055-E772-4CB8-BF9B-93B2AF7B8D31}"/>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2" name="RectangleLegend4" hidden="1">
              <a:extLst>
                <a:ext uri="{FF2B5EF4-FFF2-40B4-BE49-F238E27FC236}">
                  <a16:creationId xmlns:a16="http://schemas.microsoft.com/office/drawing/2014/main" id="{CDB5E84E-B5AD-45DF-A551-3796AA206549}"/>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3" name="RectangleLegend5" hidden="1">
              <a:extLst>
                <a:ext uri="{FF2B5EF4-FFF2-40B4-BE49-F238E27FC236}">
                  <a16:creationId xmlns:a16="http://schemas.microsoft.com/office/drawing/2014/main" id="{0887F35F-FA0D-41DC-89E1-AE686B3452FA}"/>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4" name="Legend1" hidden="1">
              <a:extLst>
                <a:ext uri="{FF2B5EF4-FFF2-40B4-BE49-F238E27FC236}">
                  <a16:creationId xmlns:a16="http://schemas.microsoft.com/office/drawing/2014/main" id="{5786F37B-5773-4669-A5AE-4EDEF3F93BE5}"/>
                </a:ext>
              </a:extLst>
            </p:cNvPr>
            <p:cNvSpPr txBox="1"/>
            <p:nvPr/>
          </p:nvSpPr>
          <p:spPr>
            <a:xfrm>
              <a:off x="8082971" y="43640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5" name="Legend2" hidden="1">
              <a:extLst>
                <a:ext uri="{FF2B5EF4-FFF2-40B4-BE49-F238E27FC236}">
                  <a16:creationId xmlns:a16="http://schemas.microsoft.com/office/drawing/2014/main" id="{9CACDA58-2CC3-408F-8E00-5428FFA1FED0}"/>
                </a:ext>
              </a:extLst>
            </p:cNvPr>
            <p:cNvSpPr txBox="1"/>
            <p:nvPr/>
          </p:nvSpPr>
          <p:spPr>
            <a:xfrm>
              <a:off x="8082971" y="474353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6" name="Legend3" hidden="1">
              <a:extLst>
                <a:ext uri="{FF2B5EF4-FFF2-40B4-BE49-F238E27FC236}">
                  <a16:creationId xmlns:a16="http://schemas.microsoft.com/office/drawing/2014/main" id="{AB47CB9C-3308-4384-89FD-C59FEF45F8A6}"/>
                </a:ext>
              </a:extLst>
            </p:cNvPr>
            <p:cNvSpPr txBox="1"/>
            <p:nvPr/>
          </p:nvSpPr>
          <p:spPr>
            <a:xfrm>
              <a:off x="8082971" y="5123037"/>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87" name="Legend4" hidden="1">
              <a:extLst>
                <a:ext uri="{FF2B5EF4-FFF2-40B4-BE49-F238E27FC236}">
                  <a16:creationId xmlns:a16="http://schemas.microsoft.com/office/drawing/2014/main" id="{A16800A4-D71E-4CE2-9408-2968F37F8EB5}"/>
                </a:ext>
              </a:extLst>
            </p:cNvPr>
            <p:cNvSpPr txBox="1"/>
            <p:nvPr/>
          </p:nvSpPr>
          <p:spPr>
            <a:xfrm>
              <a:off x="8082971" y="549445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88" name="Legend5" hidden="1">
              <a:extLst>
                <a:ext uri="{FF2B5EF4-FFF2-40B4-BE49-F238E27FC236}">
                  <a16:creationId xmlns:a16="http://schemas.microsoft.com/office/drawing/2014/main" id="{A86B2116-42D5-472A-9BAD-F1D380064DC3}"/>
                </a:ext>
              </a:extLst>
            </p:cNvPr>
            <p:cNvSpPr txBox="1"/>
            <p:nvPr/>
          </p:nvSpPr>
          <p:spPr>
            <a:xfrm>
              <a:off x="8082970" y="58658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grpSp>
        <p:nvGrpSpPr>
          <p:cNvPr id="189" name="LegendLines" hidden="1">
            <a:extLst>
              <a:ext uri="{FF2B5EF4-FFF2-40B4-BE49-F238E27FC236}">
                <a16:creationId xmlns:a16="http://schemas.microsoft.com/office/drawing/2014/main" id="{2393026A-8CE6-4A6D-B51F-9278F1AA4BAC}"/>
              </a:ext>
            </a:extLst>
          </p:cNvPr>
          <p:cNvGrpSpPr/>
          <p:nvPr userDrawn="1"/>
        </p:nvGrpSpPr>
        <p:grpSpPr>
          <a:xfrm>
            <a:off x="7515408" y="3193928"/>
            <a:ext cx="1212540" cy="958286"/>
            <a:chOff x="7495285" y="2235163"/>
            <a:chExt cx="1212540" cy="958286"/>
          </a:xfrm>
        </p:grpSpPr>
        <p:sp>
          <p:nvSpPr>
            <p:cNvPr id="190" name="Legend1" hidden="1">
              <a:extLst>
                <a:ext uri="{FF2B5EF4-FFF2-40B4-BE49-F238E27FC236}">
                  <a16:creationId xmlns:a16="http://schemas.microsoft.com/office/drawing/2014/main" id="{3408C195-D330-4914-9DD1-080AAB9606D0}"/>
                </a:ext>
              </a:extLst>
            </p:cNvPr>
            <p:cNvSpPr txBox="1"/>
            <p:nvPr/>
          </p:nvSpPr>
          <p:spPr>
            <a:xfrm>
              <a:off x="8111508" y="223516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1" name="Legend2" hidden="1">
              <a:extLst>
                <a:ext uri="{FF2B5EF4-FFF2-40B4-BE49-F238E27FC236}">
                  <a16:creationId xmlns:a16="http://schemas.microsoft.com/office/drawing/2014/main" id="{D97EDF7F-378D-42E3-AE24-FCF768775A57}"/>
                </a:ext>
              </a:extLst>
            </p:cNvPr>
            <p:cNvSpPr txBox="1"/>
            <p:nvPr/>
          </p:nvSpPr>
          <p:spPr>
            <a:xfrm>
              <a:off x="8111508" y="260658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2" name="Legend3" hidden="1">
              <a:extLst>
                <a:ext uri="{FF2B5EF4-FFF2-40B4-BE49-F238E27FC236}">
                  <a16:creationId xmlns:a16="http://schemas.microsoft.com/office/drawing/2014/main" id="{0E4A14F0-8269-4597-9DA4-CADA7EB519B8}"/>
                </a:ext>
              </a:extLst>
            </p:cNvPr>
            <p:cNvSpPr txBox="1"/>
            <p:nvPr/>
          </p:nvSpPr>
          <p:spPr>
            <a:xfrm>
              <a:off x="8111508" y="297800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3" name="LineLegend3" hidden="1">
              <a:extLst>
                <a:ext uri="{FF2B5EF4-FFF2-40B4-BE49-F238E27FC236}">
                  <a16:creationId xmlns:a16="http://schemas.microsoft.com/office/drawing/2014/main" id="{02374CA3-1257-49D4-9F22-74C1C93E055E}"/>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94" name="LineLegend2" hidden="1">
              <a:extLst>
                <a:ext uri="{FF2B5EF4-FFF2-40B4-BE49-F238E27FC236}">
                  <a16:creationId xmlns:a16="http://schemas.microsoft.com/office/drawing/2014/main" id="{234D6888-81CF-4C38-A6C6-C5F456534DC7}"/>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95" name="LineLegend1" hidden="1">
              <a:extLst>
                <a:ext uri="{FF2B5EF4-FFF2-40B4-BE49-F238E27FC236}">
                  <a16:creationId xmlns:a16="http://schemas.microsoft.com/office/drawing/2014/main" id="{144BC8EC-7B9D-4115-9E83-78BF352E9E76}"/>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96" name="LegendMoons" hidden="1">
            <a:extLst>
              <a:ext uri="{FF2B5EF4-FFF2-40B4-BE49-F238E27FC236}">
                <a16:creationId xmlns:a16="http://schemas.microsoft.com/office/drawing/2014/main" id="{319BE75E-C7C8-4B8B-876D-0C1664BDDD28}"/>
              </a:ext>
            </a:extLst>
          </p:cNvPr>
          <p:cNvGrpSpPr/>
          <p:nvPr userDrawn="1"/>
        </p:nvGrpSpPr>
        <p:grpSpPr>
          <a:xfrm>
            <a:off x="7778999" y="1289273"/>
            <a:ext cx="948949" cy="1731859"/>
            <a:chOff x="7723680" y="1702457"/>
            <a:chExt cx="948949" cy="1731859"/>
          </a:xfrm>
        </p:grpSpPr>
        <p:sp>
          <p:nvSpPr>
            <p:cNvPr id="197" name="Legend1" hidden="1">
              <a:extLst>
                <a:ext uri="{FF2B5EF4-FFF2-40B4-BE49-F238E27FC236}">
                  <a16:creationId xmlns:a16="http://schemas.microsoft.com/office/drawing/2014/main" id="{7AFA9658-3F4B-415B-871B-D30B721F4276}"/>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8" name="Legend2" hidden="1">
              <a:extLst>
                <a:ext uri="{FF2B5EF4-FFF2-40B4-BE49-F238E27FC236}">
                  <a16:creationId xmlns:a16="http://schemas.microsoft.com/office/drawing/2014/main" id="{2F25B624-5901-4054-AED5-FAEF8909CB1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9" name="Legend3" hidden="1">
              <a:extLst>
                <a:ext uri="{FF2B5EF4-FFF2-40B4-BE49-F238E27FC236}">
                  <a16:creationId xmlns:a16="http://schemas.microsoft.com/office/drawing/2014/main" id="{E371940F-1168-4984-9BF2-FE51E0039141}"/>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00" name="Legend4" hidden="1">
              <a:extLst>
                <a:ext uri="{FF2B5EF4-FFF2-40B4-BE49-F238E27FC236}">
                  <a16:creationId xmlns:a16="http://schemas.microsoft.com/office/drawing/2014/main" id="{A910F00C-54FE-4F88-AF28-AAAD1BF885EF}"/>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1" name="Legend5" hidden="1">
              <a:extLst>
                <a:ext uri="{FF2B5EF4-FFF2-40B4-BE49-F238E27FC236}">
                  <a16:creationId xmlns:a16="http://schemas.microsoft.com/office/drawing/2014/main" id="{F00CAD7D-E79F-49FB-A00F-33FD0C4C792C}"/>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nvGrpSpPr>
            <p:cNvPr id="202" name="MoonLegend1" hidden="1">
              <a:extLst>
                <a:ext uri="{FF2B5EF4-FFF2-40B4-BE49-F238E27FC236}">
                  <a16:creationId xmlns:a16="http://schemas.microsoft.com/office/drawing/2014/main" id="{FAB512FF-DA2F-4F5A-9062-61C837C37AD3}"/>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15" name="Oval 214" hidden="1">
                <a:extLst>
                  <a:ext uri="{FF2B5EF4-FFF2-40B4-BE49-F238E27FC236}">
                    <a16:creationId xmlns:a16="http://schemas.microsoft.com/office/drawing/2014/main" id="{1B08425C-B71F-43A1-B3B6-F767FFAD7AC0}"/>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6" name="Arc 215" hidden="1">
                <a:extLst>
                  <a:ext uri="{FF2B5EF4-FFF2-40B4-BE49-F238E27FC236}">
                    <a16:creationId xmlns:a16="http://schemas.microsoft.com/office/drawing/2014/main" id="{CAB5B8D6-A68E-476C-B81D-238CF330D30C}"/>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2" hidden="1">
              <a:extLst>
                <a:ext uri="{FF2B5EF4-FFF2-40B4-BE49-F238E27FC236}">
                  <a16:creationId xmlns:a16="http://schemas.microsoft.com/office/drawing/2014/main" id="{A5605771-4DB1-43F9-96B5-969498C49FE2}"/>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3" name="Oval 212" hidden="1">
                <a:extLst>
                  <a:ext uri="{FF2B5EF4-FFF2-40B4-BE49-F238E27FC236}">
                    <a16:creationId xmlns:a16="http://schemas.microsoft.com/office/drawing/2014/main" id="{B5E6FA4F-9FE9-48CE-B433-96BBF58DA4FF}"/>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4" name="Arc 213" hidden="1">
                <a:extLst>
                  <a:ext uri="{FF2B5EF4-FFF2-40B4-BE49-F238E27FC236}">
                    <a16:creationId xmlns:a16="http://schemas.microsoft.com/office/drawing/2014/main" id="{17D000BE-84BA-4B55-BDB6-A1AF1792665B}"/>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3" hidden="1">
              <a:extLst>
                <a:ext uri="{FF2B5EF4-FFF2-40B4-BE49-F238E27FC236}">
                  <a16:creationId xmlns:a16="http://schemas.microsoft.com/office/drawing/2014/main" id="{F180B4F5-478F-4DDB-9D72-88D4B04FE264}"/>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211" name="Oval 210" hidden="1">
                <a:extLst>
                  <a:ext uri="{FF2B5EF4-FFF2-40B4-BE49-F238E27FC236}">
                    <a16:creationId xmlns:a16="http://schemas.microsoft.com/office/drawing/2014/main" id="{ABE25A11-7054-4F74-A31A-6AB0C97D2289}"/>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2" name="Arc 211" hidden="1">
                <a:extLst>
                  <a:ext uri="{FF2B5EF4-FFF2-40B4-BE49-F238E27FC236}">
                    <a16:creationId xmlns:a16="http://schemas.microsoft.com/office/drawing/2014/main" id="{6DF40855-1902-44F0-8B22-3F3282EC06D1}"/>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4" hidden="1">
              <a:extLst>
                <a:ext uri="{FF2B5EF4-FFF2-40B4-BE49-F238E27FC236}">
                  <a16:creationId xmlns:a16="http://schemas.microsoft.com/office/drawing/2014/main" id="{7C8B7E46-126E-4B52-ADE9-9239EEACC35C}"/>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209" name="Oval 208" hidden="1">
                <a:extLst>
                  <a:ext uri="{FF2B5EF4-FFF2-40B4-BE49-F238E27FC236}">
                    <a16:creationId xmlns:a16="http://schemas.microsoft.com/office/drawing/2014/main" id="{E9E32143-6CEE-4CBA-9392-048600F3F1ED}"/>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0" name="Arc 209" hidden="1">
                <a:extLst>
                  <a:ext uri="{FF2B5EF4-FFF2-40B4-BE49-F238E27FC236}">
                    <a16:creationId xmlns:a16="http://schemas.microsoft.com/office/drawing/2014/main" id="{43A8FFCB-ED1B-4E5E-9BCC-3AD8315F20C6}"/>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6" name="MoonLegend5" hidden="1">
              <a:extLst>
                <a:ext uri="{FF2B5EF4-FFF2-40B4-BE49-F238E27FC236}">
                  <a16:creationId xmlns:a16="http://schemas.microsoft.com/office/drawing/2014/main" id="{46E39580-E168-429C-855F-02D31159C174}"/>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207" name="Oval 206" hidden="1">
                <a:extLst>
                  <a:ext uri="{FF2B5EF4-FFF2-40B4-BE49-F238E27FC236}">
                    <a16:creationId xmlns:a16="http://schemas.microsoft.com/office/drawing/2014/main" id="{E659EC71-033F-4C9C-9053-940CC513804E}"/>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08" name="Arc 207" hidden="1">
                <a:extLst>
                  <a:ext uri="{FF2B5EF4-FFF2-40B4-BE49-F238E27FC236}">
                    <a16:creationId xmlns:a16="http://schemas.microsoft.com/office/drawing/2014/main" id="{56E00F27-E72F-44F1-86F9-181E38FE8335}"/>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pic>
        <p:nvPicPr>
          <p:cNvPr id="147" name="Picture 23" descr="Vistra Intelligent Virtual Assistant Case Study | Interactions">
            <a:extLst>
              <a:ext uri="{FF2B5EF4-FFF2-40B4-BE49-F238E27FC236}">
                <a16:creationId xmlns:a16="http://schemas.microsoft.com/office/drawing/2014/main" id="{AC1386E0-AA8E-45E4-BA44-A9B79121423B}"/>
              </a:ext>
            </a:extLst>
          </p:cNvPr>
          <p:cNvPicPr>
            <a:picLocks noChangeAspect="1" noChangeArrowheads="1"/>
          </p:cNvPicPr>
          <p:nvPr userDrawn="1"/>
        </p:nvPicPr>
        <p:blipFill rotWithShape="1">
          <a:blip r:embed="rId42">
            <a:extLst>
              <a:ext uri="{BEBA8EAE-BF5A-486C-A8C5-ECC9F3942E4B}">
                <a14:imgProps xmlns:a14="http://schemas.microsoft.com/office/drawing/2010/main">
                  <a14:imgLayer r:embed="rId43">
                    <a14:imgEffect>
                      <a14:brightnessContrast bright="100000"/>
                    </a14:imgEffect>
                  </a14:imgLayer>
                </a14:imgProps>
              </a:ext>
              <a:ext uri="{28A0092B-C50C-407E-A947-70E740481C1C}">
                <a14:useLocalDpi xmlns:a14="http://schemas.microsoft.com/office/drawing/2010/main" val="0"/>
              </a:ext>
            </a:extLst>
          </a:blip>
          <a:srcRect l="456" t="1251" r="733" b="38566"/>
          <a:stretch/>
        </p:blipFill>
        <p:spPr bwMode="ltGray">
          <a:xfrm>
            <a:off x="7526400" y="385255"/>
            <a:ext cx="1196976" cy="256370"/>
          </a:xfrm>
          <a:prstGeom prst="rect">
            <a:avLst/>
          </a:prstGeom>
          <a:noFill/>
          <a:extLst>
            <a:ext uri="{909E8E84-426E-40DD-AFC4-6F175D3DCCD1}">
              <a14:hiddenFill xmlns:a14="http://schemas.microsoft.com/office/drawing/2010/main">
                <a:solidFill>
                  <a:srgbClr val="FFFFFF"/>
                </a:solidFill>
              </a14:hiddenFill>
            </a:ext>
          </a:extLst>
        </p:spPr>
      </p:pic>
      <p:grpSp>
        <p:nvGrpSpPr>
          <p:cNvPr id="150" name="Group 149">
            <a:extLst>
              <a:ext uri="{FF2B5EF4-FFF2-40B4-BE49-F238E27FC236}">
                <a16:creationId xmlns:a16="http://schemas.microsoft.com/office/drawing/2014/main" id="{ADC2D83F-467F-47A9-A581-98E4C43FAD9A}"/>
              </a:ext>
            </a:extLst>
          </p:cNvPr>
          <p:cNvGrpSpPr>
            <a:grpSpLocks/>
          </p:cNvGrpSpPr>
          <p:nvPr userDrawn="1"/>
        </p:nvGrpSpPr>
        <p:grpSpPr bwMode="ltGray">
          <a:xfrm>
            <a:off x="411480" y="948519"/>
            <a:ext cx="8730235" cy="106557"/>
            <a:chOff x="454994" y="897324"/>
            <a:chExt cx="8689814" cy="106557"/>
          </a:xfrm>
          <a:solidFill>
            <a:schemeClr val="tx1"/>
          </a:solidFill>
        </p:grpSpPr>
        <p:sp>
          <p:nvSpPr>
            <p:cNvPr id="151" name="Rectangle 150">
              <a:extLst>
                <a:ext uri="{FF2B5EF4-FFF2-40B4-BE49-F238E27FC236}">
                  <a16:creationId xmlns:a16="http://schemas.microsoft.com/office/drawing/2014/main" id="{7126A178-1D64-4F86-ACF3-2B4BCABA1EE8}"/>
                </a:ext>
              </a:extLst>
            </p:cNvPr>
            <p:cNvSpPr/>
            <p:nvPr userDrawn="1"/>
          </p:nvSpPr>
          <p:spPr bwMode="ltGray">
            <a:xfrm>
              <a:off x="458008" y="897324"/>
              <a:ext cx="8686800" cy="50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E10BF8BD-A5A8-4C72-8435-BA696ADB9E1E}"/>
                </a:ext>
              </a:extLst>
            </p:cNvPr>
            <p:cNvSpPr/>
            <p:nvPr userDrawn="1"/>
          </p:nvSpPr>
          <p:spPr bwMode="ltGray">
            <a:xfrm>
              <a:off x="457862" y="975176"/>
              <a:ext cx="8686800" cy="287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3F160401-B496-4D93-AB5B-0458741545A6}"/>
                </a:ext>
              </a:extLst>
            </p:cNvPr>
            <p:cNvSpPr/>
            <p:nvPr userDrawn="1"/>
          </p:nvSpPr>
          <p:spPr bwMode="ltGray">
            <a:xfrm>
              <a:off x="454994" y="958680"/>
              <a:ext cx="8686800" cy="14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5868308"/>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tags" Target="../tags/tag798.xml"/><Relationship Id="rId6" Type="http://schemas.openxmlformats.org/officeDocument/2006/relationships/hyperlink" Target="https://www.acquisition.gov/Section-889-Policies" TargetMode="External"/><Relationship Id="rId5" Type="http://schemas.openxmlformats.org/officeDocument/2006/relationships/hyperlink" Target="https://www.dol.gov/agencies/ilab/reports/child-labor/list-of-goods" TargetMode="Externa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9F0133-52E5-4DBF-BB1B-917182DC97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a:extLst>
                          <a:ext uri="{FF2B5EF4-FFF2-40B4-BE49-F238E27FC236}">
                            <a16:creationId xmlns:a16="http://schemas.microsoft.com/office/drawing/2014/main" id="{1D9F0133-52E5-4DBF-BB1B-917182DC97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96ABD772-488A-4CA5-922E-AA347D4A2A78}"/>
              </a:ext>
            </a:extLst>
          </p:cNvPr>
          <p:cNvSpPr txBox="1"/>
          <p:nvPr/>
        </p:nvSpPr>
        <p:spPr>
          <a:xfrm>
            <a:off x="562062" y="6462786"/>
            <a:ext cx="2978092" cy="252759"/>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7" name="Title 6">
            <a:extLst>
              <a:ext uri="{FF2B5EF4-FFF2-40B4-BE49-F238E27FC236}">
                <a16:creationId xmlns:a16="http://schemas.microsoft.com/office/drawing/2014/main" id="{CA3B6D69-BE38-BD65-705B-ED731C43C94F}"/>
              </a:ext>
            </a:extLst>
          </p:cNvPr>
          <p:cNvSpPr>
            <a:spLocks noGrp="1"/>
          </p:cNvSpPr>
          <p:nvPr>
            <p:ph type="title"/>
          </p:nvPr>
        </p:nvSpPr>
        <p:spPr/>
        <p:txBody>
          <a:bodyPr/>
          <a:lstStyle/>
          <a:p>
            <a:r>
              <a:rPr lang="en-US" dirty="0"/>
              <a:t>RFx Questions Over </a:t>
            </a:r>
            <a:r>
              <a:rPr lang="en-US"/>
              <a:t>$250K</a:t>
            </a:r>
            <a:endParaRPr lang="en-US" dirty="0"/>
          </a:p>
        </p:txBody>
      </p:sp>
      <p:sp>
        <p:nvSpPr>
          <p:cNvPr id="5" name="TextBox 4">
            <a:extLst>
              <a:ext uri="{FF2B5EF4-FFF2-40B4-BE49-F238E27FC236}">
                <a16:creationId xmlns:a16="http://schemas.microsoft.com/office/drawing/2014/main" id="{1066BDF6-E541-620A-E172-6F9CCC7B4949}"/>
              </a:ext>
            </a:extLst>
          </p:cNvPr>
          <p:cNvSpPr txBox="1"/>
          <p:nvPr/>
        </p:nvSpPr>
        <p:spPr>
          <a:xfrm>
            <a:off x="426614" y="1033457"/>
            <a:ext cx="8203580" cy="5060168"/>
          </a:xfrm>
          <a:prstGeom prst="rect">
            <a:avLst/>
          </a:prstGeom>
          <a:noFill/>
          <a:ln w="6350">
            <a:noFill/>
            <a:miter lim="800000"/>
          </a:ln>
        </p:spPr>
        <p:txBody>
          <a:bodyPr wrap="square">
            <a:spAutoFit/>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Sustainability and Climate Reporting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your company publicly report on its sustainability strategy and your environmental, social, and governance (ESG) metrics through an annual sustainability, corporate social responsibility, or similar report? </a:t>
            </a:r>
          </a:p>
          <a:p>
            <a:pPr marL="628650" marR="0" lvl="1" indent="-1714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Please provide a link to the report.</a:t>
            </a:r>
          </a:p>
          <a:p>
            <a:pPr marL="628650" marR="0" lvl="1" indent="-171450">
              <a:lnSpc>
                <a:spcPct val="107000"/>
              </a:lnSpc>
              <a:spcBef>
                <a:spcPts val="0"/>
              </a:spcBef>
              <a:spcAft>
                <a:spcPts val="0"/>
              </a:spcAft>
              <a:buFont typeface="Courier New" panose="02070309020205020404" pitchFamily="49" charset="0"/>
              <a:buChar char="o"/>
            </a:pPr>
            <a:r>
              <a:rPr lang="en-US" sz="11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This question can be answered by providing or by having an annual sustainability report published on their website or submitting metrics through a third party- EcoVadis, TSP, etc.  Any reporting that captures metrics publicly.</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Controversies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Has your company or supply chain had any material incidents, violations, or lawsuits pertaining to human rights and/or labor rights in the past 36 months?</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Sourcing practices for Products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Are there any conflict minerals or additional minerals of concern (including: cobalt, tin, tantalum, tungsten, or gold) in the product(s) that your company manufactures, subcontracts, or sells?</a:t>
            </a:r>
          </a:p>
          <a:p>
            <a:pPr marL="800100" lvl="1" indent="-342900">
              <a:lnSpc>
                <a:spcPct val="107000"/>
              </a:lnSpc>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If yes, </a:t>
            </a:r>
            <a:r>
              <a:rPr lang="en-US" sz="1100" b="1" dirty="0">
                <a:latin typeface="Calibri" panose="020F0502020204030204" pitchFamily="34" charset="0"/>
                <a:ea typeface="Calibri" panose="020F0502020204030204" pitchFamily="34" charset="0"/>
                <a:cs typeface="Times New Roman" panose="02020603050405020304" pitchFamily="18" charset="0"/>
              </a:rPr>
              <a:t>provide link or attach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your company source any of the specific materials, minerals, or products from the related countries listed on the Department of Labor "List of Goods Produced by Child Labor or Forced Labor" (available here </a:t>
            </a:r>
            <a:r>
              <a:rPr lang="en-US" sz="1100" b="1" dirty="0">
                <a:effectLst/>
                <a:latin typeface="Calibri" panose="020F0502020204030204" pitchFamily="34" charset="0"/>
                <a:ea typeface="Calibri" panose="020F0502020204030204" pitchFamily="34" charset="0"/>
                <a:cs typeface="Times New Roman" panose="02020603050405020304" pitchFamily="18" charset="0"/>
                <a:hlinkClick r:id="rId5"/>
              </a:rPr>
              <a:t>https://www.dol.gov/agencies/ilab/reports/child-labor/list-of-goods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your company source from any of the </a:t>
            </a:r>
            <a:r>
              <a:rPr lang="en-US" sz="1100" b="1" dirty="0">
                <a:latin typeface="Calibri" panose="020F0502020204030204" pitchFamily="34" charset="0"/>
                <a:ea typeface="Calibri" panose="020F0502020204030204" pitchFamily="34" charset="0"/>
                <a:cs typeface="Times New Roman" panose="02020603050405020304" pitchFamily="18" charset="0"/>
              </a:rPr>
              <a:t>companies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listed in the Federal Acquisition Regulation (FAR), section 889 (available here </a:t>
            </a:r>
            <a:r>
              <a:rPr lang="en-US" sz="1100" b="1" dirty="0">
                <a:effectLst/>
                <a:latin typeface="Calibri" panose="020F0502020204030204" pitchFamily="34" charset="0"/>
                <a:ea typeface="Calibri" panose="020F0502020204030204" pitchFamily="34" charset="0"/>
                <a:cs typeface="Times New Roman" panose="02020603050405020304" pitchFamily="18" charset="0"/>
                <a:hlinkClick r:id="rId6"/>
              </a:rPr>
              <a:t>https://www.acquisition.gov/Section-889-Policies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Proposed Procedures</a:t>
            </a:r>
          </a:p>
          <a:p>
            <a:pPr marL="171450" indent="-171450">
              <a:buFont typeface="Wingdings" panose="05000000000000000000" pitchFamily="2" charset="2"/>
              <a:buChar char="v"/>
            </a:pPr>
            <a:r>
              <a:rPr lang="en-US" sz="1100" dirty="0">
                <a:latin typeface="Calibri" panose="020F0502020204030204" pitchFamily="34" charset="0"/>
                <a:cs typeface="Calibri" panose="020F0502020204030204" pitchFamily="34" charset="0"/>
              </a:rPr>
              <a:t>These RFx questions are included in all competitive solicitations over $250K</a:t>
            </a:r>
          </a:p>
          <a:p>
            <a:pPr marL="171450" indent="-171450">
              <a:buFont typeface="Wingdings" panose="05000000000000000000" pitchFamily="2" charset="2"/>
              <a:buChar char="v"/>
            </a:pPr>
            <a:r>
              <a:rPr lang="en-US" sz="1100" dirty="0">
                <a:latin typeface="Calibri" panose="020F0502020204030204" pitchFamily="34" charset="0"/>
                <a:cs typeface="Calibri" panose="020F0502020204030204" pitchFamily="34" charset="0"/>
              </a:rPr>
              <a:t>Supply Chain Sustainability Sr. Manager reviews all questions with a none favorable response for further evaluation</a:t>
            </a:r>
          </a:p>
          <a:p>
            <a:pPr marL="342900" marR="0" lvl="0" indent="-342900">
              <a:lnSpc>
                <a:spcPct val="107000"/>
              </a:lnSpc>
              <a:spcBef>
                <a:spcPts val="0"/>
              </a:spcBef>
              <a:spcAft>
                <a:spcPts val="800"/>
              </a:spcAft>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461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7 01:13 PM"/>
  <p:tag name="TEMPLATECREATED" val="2019-02-27 01:19 PM"/>
  <p:tag name="TEMPLATEVERSION" val="3"/>
  <p:tag name="BLUEONEFOURTHTITLEFONTCOLORFIXED" val="true"/>
  <p:tag name="DARKLAYOUTNAMESCHANGEDTOCONTRAST" val="true"/>
  <p:tag name="CTFIXED" val="Yes"/>
  <p:tag name="TEMPLATELASTEDITED" val="2021-05-10 11:10 AM"/>
  <p:tag name="TSCLIENT" val="True"/>
  <p:tag name="ICONFILLBACKGROUND" val="Color [A=255, R=0, G=63, B=110]"/>
  <p:tag name="ICONFILLBACKGROUNDTHEME" val="Accent 3"/>
  <p:tag name="ICONLINEFILL" val="Color [A=255, R=255, G=255, B=255]"/>
  <p:tag name="ICONLINEFILLTHEME" val="Background 1"/>
  <p:tag name="MTBTACCENT" val="Accent1ColorBoldText"/>
  <p:tag name="THINKCELLPRESENTATIONDONOTDELETE" val="&lt;?xml version=&quot;1.0&quot; encoding=&quot;UTF-16&quot; standalone=&quot;yes&quot;?&gt;&lt;root reqver=&quot;27037&quot;&gt;&lt;version val=&quot;3271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2.78559000000000001052E+00&quot;&gt;&lt;m_msothmcolidx val=&quot;0&quot;/&gt;&lt;m_rgb r=&quot;00&quot; g=&quot;00&quot; b=&quot;FF&quot;/&gt;&lt;/elem&gt;&lt;elem m_fUsage=&quot;2.43144100000000040751E+00&quot;&gt;&lt;m_msothmcolidx val=&quot;0&quot;/&gt;&lt;m_rgb r=&quot;ED&quot; g=&quot;AA&quot; b=&quot;00&quot;/&gt;&lt;/elem&gt;&lt;elem m_fUsage=&quot;4.78296900000000135833E-01&quot;&gt;&lt;m_msothmcolidx val=&quot;0&quot;/&gt;&lt;m_rgb r=&quot;97&quot; g=&quot;C6&quot; b=&quot;EC&quot;/&gt;&lt;/elem&gt;&lt;/m_vecMRU&gt;&lt;/m_mruColor&gt;&lt;m_eweekdayFirstOfWeek val=&quot;1&quot;/&gt;&lt;m_eweekdayFirstOfWorkweek val=&quot;2&quot;/&gt;&lt;m_eweekdayFirstOfWeekend val=&quot;7&quot;/&gt;&lt;/CPresentation&gt;&lt;/root&gt;"/>
  <p:tag name="ICONENCLOSURE"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LtFDKWot6hXzrttW11n8AQ"/>
</p:tagLst>
</file>

<file path=ppt/tags/tag1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12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5.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2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2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28.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1.xml><?xml version="1.0" encoding="utf-8"?>
<p:tagLst xmlns:a="http://schemas.openxmlformats.org/drawingml/2006/main" xmlns:r="http://schemas.openxmlformats.org/officeDocument/2006/relationships" xmlns:p="http://schemas.openxmlformats.org/presentationml/2006/main">
  <p:tag name="SHAPENAME" val="5. Source"/>
</p:tagLst>
</file>

<file path=ppt/tags/tag1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13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39.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41.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4.xml><?xml version="1.0" encoding="utf-8"?>
<p:tagLst xmlns:a="http://schemas.openxmlformats.org/drawingml/2006/main" xmlns:r="http://schemas.openxmlformats.org/officeDocument/2006/relationships" xmlns:p="http://schemas.openxmlformats.org/presentationml/2006/main">
  <p:tag name="SHAPENAME" val="5. Source"/>
</p:tagLst>
</file>

<file path=ppt/tags/tag1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1.xml><?xml version="1.0" encoding="utf-8"?>
<p:tagLst xmlns:a="http://schemas.openxmlformats.org/drawingml/2006/main" xmlns:r="http://schemas.openxmlformats.org/officeDocument/2006/relationships" xmlns:p="http://schemas.openxmlformats.org/presentationml/2006/main">
  <p:tag name="SHAPENAME" val="5. Source"/>
</p:tagLst>
</file>

<file path=ppt/tags/tag1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1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59.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61.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1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72.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73.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74.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7.xml><?xml version="1.0" encoding="utf-8"?>
<p:tagLst xmlns:a="http://schemas.openxmlformats.org/drawingml/2006/main" xmlns:r="http://schemas.openxmlformats.org/officeDocument/2006/relationships" xmlns:p="http://schemas.openxmlformats.org/presentationml/2006/main">
  <p:tag name="SHAPENAME" val="5. Source"/>
</p:tagLst>
</file>

<file path=ppt/tags/tag1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ri0mgXOmqjmJhsxDkh.0TQ"/>
</p:tagLst>
</file>

<file path=ppt/tags/tag18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SHAPENAME" val="Grid"/>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4m5a.30oe1xmbXwjDoU0KQ"/>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1.xml><?xml version="1.0" encoding="utf-8"?>
<p:tagLst xmlns:a="http://schemas.openxmlformats.org/drawingml/2006/main" xmlns:r="http://schemas.openxmlformats.org/officeDocument/2006/relationships" xmlns:p="http://schemas.openxmlformats.org/presentationml/2006/main">
  <p:tag name="NAME" val="ACET"/>
</p:tagLst>
</file>

<file path=ppt/tags/tag19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93.xml><?xml version="1.0" encoding="utf-8"?>
<p:tagLst xmlns:a="http://schemas.openxmlformats.org/drawingml/2006/main" xmlns:r="http://schemas.openxmlformats.org/officeDocument/2006/relationships" xmlns:p="http://schemas.openxmlformats.org/presentationml/2006/main">
  <p:tag name="NAME" val="Moon"/>
</p:tagLst>
</file>

<file path=ppt/tags/tag194.xml><?xml version="1.0" encoding="utf-8"?>
<p:tagLst xmlns:a="http://schemas.openxmlformats.org/drawingml/2006/main" xmlns:r="http://schemas.openxmlformats.org/officeDocument/2006/relationships" xmlns:p="http://schemas.openxmlformats.org/presentationml/2006/main">
  <p:tag name="NAME" val="Moon"/>
</p:tagLst>
</file>

<file path=ppt/tags/tag195.xml><?xml version="1.0" encoding="utf-8"?>
<p:tagLst xmlns:a="http://schemas.openxmlformats.org/drawingml/2006/main" xmlns:r="http://schemas.openxmlformats.org/officeDocument/2006/relationships" xmlns:p="http://schemas.openxmlformats.org/presentationml/2006/main">
  <p:tag name="NAME" val="Moon"/>
</p:tagLst>
</file>

<file path=ppt/tags/tag196.xml><?xml version="1.0" encoding="utf-8"?>
<p:tagLst xmlns:a="http://schemas.openxmlformats.org/drawingml/2006/main" xmlns:r="http://schemas.openxmlformats.org/officeDocument/2006/relationships" xmlns:p="http://schemas.openxmlformats.org/presentationml/2006/main">
  <p:tag name="NAME" val="Moon"/>
</p:tagLst>
</file>

<file path=ppt/tags/tag197.xml><?xml version="1.0" encoding="utf-8"?>
<p:tagLst xmlns:a="http://schemas.openxmlformats.org/drawingml/2006/main" xmlns:r="http://schemas.openxmlformats.org/officeDocument/2006/relationships" xmlns:p="http://schemas.openxmlformats.org/presentationml/2006/main">
  <p:tag name="NAME" val="Moon"/>
</p:tagLst>
</file>

<file path=ppt/tags/tag198.xml><?xml version="1.0" encoding="utf-8"?>
<p:tagLst xmlns:a="http://schemas.openxmlformats.org/drawingml/2006/main" xmlns:r="http://schemas.openxmlformats.org/officeDocument/2006/relationships" xmlns:p="http://schemas.openxmlformats.org/presentationml/2006/main">
  <p:tag name="ANGLE" val="5"/>
</p:tagLst>
</file>

<file path=ppt/tags/tag199.xml><?xml version="1.0" encoding="utf-8"?>
<p:tagLst xmlns:a="http://schemas.openxmlformats.org/drawingml/2006/main" xmlns:r="http://schemas.openxmlformats.org/officeDocument/2006/relationships" xmlns:p="http://schemas.openxmlformats.org/presentationml/2006/main">
  <p:tag name="ANG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ANGLE" val="4"/>
</p:tagLst>
</file>

<file path=ppt/tags/tag201.xml><?xml version="1.0" encoding="utf-8"?>
<p:tagLst xmlns:a="http://schemas.openxmlformats.org/drawingml/2006/main" xmlns:r="http://schemas.openxmlformats.org/officeDocument/2006/relationships" xmlns:p="http://schemas.openxmlformats.org/presentationml/2006/main">
  <p:tag name="ANGLE" val="4"/>
</p:tagLst>
</file>

<file path=ppt/tags/tag202.xml><?xml version="1.0" encoding="utf-8"?>
<p:tagLst xmlns:a="http://schemas.openxmlformats.org/drawingml/2006/main" xmlns:r="http://schemas.openxmlformats.org/officeDocument/2006/relationships" xmlns:p="http://schemas.openxmlformats.org/presentationml/2006/main">
  <p:tag name="ANGLE" val="3"/>
</p:tagLst>
</file>

<file path=ppt/tags/tag203.xml><?xml version="1.0" encoding="utf-8"?>
<p:tagLst xmlns:a="http://schemas.openxmlformats.org/drawingml/2006/main" xmlns:r="http://schemas.openxmlformats.org/officeDocument/2006/relationships" xmlns:p="http://schemas.openxmlformats.org/presentationml/2006/main">
  <p:tag name="ANGLE" val="3"/>
</p:tagLst>
</file>

<file path=ppt/tags/tag204.xml><?xml version="1.0" encoding="utf-8"?>
<p:tagLst xmlns:a="http://schemas.openxmlformats.org/drawingml/2006/main" xmlns:r="http://schemas.openxmlformats.org/officeDocument/2006/relationships" xmlns:p="http://schemas.openxmlformats.org/presentationml/2006/main">
  <p:tag name="ANGLE" val="2"/>
</p:tagLst>
</file>

<file path=ppt/tags/tag205.xml><?xml version="1.0" encoding="utf-8"?>
<p:tagLst xmlns:a="http://schemas.openxmlformats.org/drawingml/2006/main" xmlns:r="http://schemas.openxmlformats.org/officeDocument/2006/relationships" xmlns:p="http://schemas.openxmlformats.org/presentationml/2006/main">
  <p:tag name="ANGLE" val="2"/>
</p:tagLst>
</file>

<file path=ppt/tags/tag206.xml><?xml version="1.0" encoding="utf-8"?>
<p:tagLst xmlns:a="http://schemas.openxmlformats.org/drawingml/2006/main" xmlns:r="http://schemas.openxmlformats.org/officeDocument/2006/relationships" xmlns:p="http://schemas.openxmlformats.org/presentationml/2006/main">
  <p:tag name="ANGLE" val="1"/>
</p:tagLst>
</file>

<file path=ppt/tags/tag207.xml><?xml version="1.0" encoding="utf-8"?>
<p:tagLst xmlns:a="http://schemas.openxmlformats.org/drawingml/2006/main" xmlns:r="http://schemas.openxmlformats.org/officeDocument/2006/relationships" xmlns:p="http://schemas.openxmlformats.org/presentationml/2006/main">
  <p:tag name="ANGLE" val="1"/>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JDdYh2halhdJF8285D2EKg"/>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11.xml><?xml version="1.0" encoding="utf-8"?>
<p:tagLst xmlns:a="http://schemas.openxmlformats.org/drawingml/2006/main" xmlns:r="http://schemas.openxmlformats.org/officeDocument/2006/relationships" xmlns:p="http://schemas.openxmlformats.org/presentationml/2006/main">
  <p:tag name="SHAPENAME" val="Subtitle"/>
</p:tagLst>
</file>

<file path=ppt/tags/tag212.xml><?xml version="1.0" encoding="utf-8"?>
<p:tagLst xmlns:a="http://schemas.openxmlformats.org/drawingml/2006/main" xmlns:r="http://schemas.openxmlformats.org/officeDocument/2006/relationships" xmlns:p="http://schemas.openxmlformats.org/presentationml/2006/main">
  <p:tag name="SHAPENAME" val="Titl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7.xml><?xml version="1.0" encoding="utf-8"?>
<p:tagLst xmlns:a="http://schemas.openxmlformats.org/drawingml/2006/main" xmlns:r="http://schemas.openxmlformats.org/officeDocument/2006/relationships" xmlns:p="http://schemas.openxmlformats.org/presentationml/2006/main">
  <p:tag name="SHAPENAME" val="5. Source"/>
</p:tagLst>
</file>

<file path=ppt/tags/tag2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pP11CnWVj4SHrNwkW4jJlQ"/>
</p:tagLst>
</file>

<file path=ppt/tags/tag2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LtFDKWot6hXzrttW11n8AQ"/>
</p:tagLst>
</file>

<file path=ppt/tags/tag2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F_d6dth08tUGQumsWVEb9A"/>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BPKsTDVLK_dG90r4UwOos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3.xml><?xml version="1.0" encoding="utf-8"?>
<p:tagLst xmlns:a="http://schemas.openxmlformats.org/drawingml/2006/main" xmlns:r="http://schemas.openxmlformats.org/officeDocument/2006/relationships" xmlns:p="http://schemas.openxmlformats.org/presentationml/2006/main">
  <p:tag name="SHAPENAME" val="5. Source"/>
</p:tagLst>
</file>

<file path=ppt/tags/tag2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ri0mgXOmqjmJhsxDkh.0TQ"/>
</p:tagLst>
</file>

<file path=ppt/tags/tag24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1.xml><?xml version="1.0" encoding="utf-8"?>
<p:tagLst xmlns:a="http://schemas.openxmlformats.org/drawingml/2006/main" xmlns:r="http://schemas.openxmlformats.org/officeDocument/2006/relationships" xmlns:p="http://schemas.openxmlformats.org/presentationml/2006/main">
  <p:tag name="SHAPENAME" val="5. Source"/>
</p:tagLst>
</file>

<file path=ppt/tags/tag2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zjiRFgosu1ceI1jhy8yBw"/>
</p:tagLst>
</file>

<file path=ppt/tags/tag25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9.xml><?xml version="1.0" encoding="utf-8"?>
<p:tagLst xmlns:a="http://schemas.openxmlformats.org/drawingml/2006/main" xmlns:r="http://schemas.openxmlformats.org/officeDocument/2006/relationships" xmlns:p="http://schemas.openxmlformats.org/presentationml/2006/main">
  <p:tag name="SHAPENAME" val="5. Source"/>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w4VbVzfboTV4MZRME9u.ug"/>
</p:tagLst>
</file>

<file path=ppt/tags/tag26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7.xml><?xml version="1.0" encoding="utf-8"?>
<p:tagLst xmlns:a="http://schemas.openxmlformats.org/drawingml/2006/main" xmlns:r="http://schemas.openxmlformats.org/officeDocument/2006/relationships" xmlns:p="http://schemas.openxmlformats.org/presentationml/2006/main">
  <p:tag name="SHAPENAME" val="5. Source"/>
</p:tagLst>
</file>

<file path=ppt/tags/tag2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6nND2yuhwA5F6dwgrcNckA"/>
</p:tagLst>
</file>

<file path=ppt/tags/tag27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5.xml><?xml version="1.0" encoding="utf-8"?>
<p:tagLst xmlns:a="http://schemas.openxmlformats.org/drawingml/2006/main" xmlns:r="http://schemas.openxmlformats.org/officeDocument/2006/relationships" xmlns:p="http://schemas.openxmlformats.org/presentationml/2006/main">
  <p:tag name="SHAPENAME" val="5. Source"/>
</p:tagLst>
</file>

<file path=ppt/tags/tag2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4VZxN_OizesHAduWdSTPeQ"/>
</p:tagLst>
</file>

<file path=ppt/tags/tag2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xml><?xml version="1.0" encoding="utf-8"?>
<p:tagLst xmlns:a="http://schemas.openxmlformats.org/drawingml/2006/main" xmlns:r="http://schemas.openxmlformats.org/officeDocument/2006/relationships" xmlns:p="http://schemas.openxmlformats.org/presentationml/2006/main">
  <p:tag name="SHAPENAME" val="5. Source"/>
</p:tagLst>
</file>

<file path=ppt/tags/tag2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6Sb87Uq18zwplXU0IuQNUw"/>
</p:tagLst>
</file>

<file path=ppt/tags/tag2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9.xml><?xml version="1.0" encoding="utf-8"?>
<p:tagLst xmlns:a="http://schemas.openxmlformats.org/drawingml/2006/main" xmlns:r="http://schemas.openxmlformats.org/officeDocument/2006/relationships" xmlns:p="http://schemas.openxmlformats.org/presentationml/2006/main">
  <p:tag name="SHAPENAME" val="5. Sourc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3.xml><?xml version="1.0" encoding="utf-8"?>
<p:tagLst xmlns:a="http://schemas.openxmlformats.org/drawingml/2006/main" xmlns:r="http://schemas.openxmlformats.org/officeDocument/2006/relationships" xmlns:p="http://schemas.openxmlformats.org/presentationml/2006/main">
  <p:tag name="SHAPENAME" val="5. Source"/>
</p:tagLst>
</file>

<file path=ppt/tags/tag2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SHAPENAME" val="5. Sourc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SHAPENAME" val="Grid"/>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4m5a.30oe1xmbXwjDoU0K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3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1.xml><?xml version="1.0" encoding="utf-8"?>
<p:tagLst xmlns:a="http://schemas.openxmlformats.org/drawingml/2006/main" xmlns:r="http://schemas.openxmlformats.org/officeDocument/2006/relationships" xmlns:p="http://schemas.openxmlformats.org/presentationml/2006/main">
  <p:tag name="NAME" val="ACET"/>
</p:tagLst>
</file>

<file path=ppt/tags/tag302.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3.xml><?xml version="1.0" encoding="utf-8"?>
<p:tagLst xmlns:a="http://schemas.openxmlformats.org/drawingml/2006/main" xmlns:r="http://schemas.openxmlformats.org/officeDocument/2006/relationships" xmlns:p="http://schemas.openxmlformats.org/presentationml/2006/main">
  <p:tag name="NAME" val="Moon"/>
</p:tagLst>
</file>

<file path=ppt/tags/tag304.xml><?xml version="1.0" encoding="utf-8"?>
<p:tagLst xmlns:a="http://schemas.openxmlformats.org/drawingml/2006/main" xmlns:r="http://schemas.openxmlformats.org/officeDocument/2006/relationships" xmlns:p="http://schemas.openxmlformats.org/presentationml/2006/main">
  <p:tag name="NAME" val="Moon"/>
</p:tagLst>
</file>

<file path=ppt/tags/tag305.xml><?xml version="1.0" encoding="utf-8"?>
<p:tagLst xmlns:a="http://schemas.openxmlformats.org/drawingml/2006/main" xmlns:r="http://schemas.openxmlformats.org/officeDocument/2006/relationships" xmlns:p="http://schemas.openxmlformats.org/presentationml/2006/main">
  <p:tag name="NAME" val="Moon"/>
</p:tagLst>
</file>

<file path=ppt/tags/tag306.xml><?xml version="1.0" encoding="utf-8"?>
<p:tagLst xmlns:a="http://schemas.openxmlformats.org/drawingml/2006/main" xmlns:r="http://schemas.openxmlformats.org/officeDocument/2006/relationships" xmlns:p="http://schemas.openxmlformats.org/presentationml/2006/main">
  <p:tag name="NAME" val="Moon"/>
</p:tagLst>
</file>

<file path=ppt/tags/tag307.xml><?xml version="1.0" encoding="utf-8"?>
<p:tagLst xmlns:a="http://schemas.openxmlformats.org/drawingml/2006/main" xmlns:r="http://schemas.openxmlformats.org/officeDocument/2006/relationships" xmlns:p="http://schemas.openxmlformats.org/presentationml/2006/main">
  <p:tag name="NAME" val="Moon"/>
</p:tagLst>
</file>

<file path=ppt/tags/tag308.xml><?xml version="1.0" encoding="utf-8"?>
<p:tagLst xmlns:a="http://schemas.openxmlformats.org/drawingml/2006/main" xmlns:r="http://schemas.openxmlformats.org/officeDocument/2006/relationships" xmlns:p="http://schemas.openxmlformats.org/presentationml/2006/main">
  <p:tag name="ANGLE" val="5"/>
</p:tagLst>
</file>

<file path=ppt/tags/tag309.xml><?xml version="1.0" encoding="utf-8"?>
<p:tagLst xmlns:a="http://schemas.openxmlformats.org/drawingml/2006/main" xmlns:r="http://schemas.openxmlformats.org/officeDocument/2006/relationships" xmlns:p="http://schemas.openxmlformats.org/presentationml/2006/main">
  <p:tag name="ANGLE" val="5"/>
</p:tagLst>
</file>

<file path=ppt/tags/tag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0.xml><?xml version="1.0" encoding="utf-8"?>
<p:tagLst xmlns:a="http://schemas.openxmlformats.org/drawingml/2006/main" xmlns:r="http://schemas.openxmlformats.org/officeDocument/2006/relationships" xmlns:p="http://schemas.openxmlformats.org/presentationml/2006/main">
  <p:tag name="ANGLE" val="4"/>
</p:tagLst>
</file>

<file path=ppt/tags/tag311.xml><?xml version="1.0" encoding="utf-8"?>
<p:tagLst xmlns:a="http://schemas.openxmlformats.org/drawingml/2006/main" xmlns:r="http://schemas.openxmlformats.org/officeDocument/2006/relationships" xmlns:p="http://schemas.openxmlformats.org/presentationml/2006/main">
  <p:tag name="ANGLE" val="4"/>
</p:tagLst>
</file>

<file path=ppt/tags/tag312.xml><?xml version="1.0" encoding="utf-8"?>
<p:tagLst xmlns:a="http://schemas.openxmlformats.org/drawingml/2006/main" xmlns:r="http://schemas.openxmlformats.org/officeDocument/2006/relationships" xmlns:p="http://schemas.openxmlformats.org/presentationml/2006/main">
  <p:tag name="ANGLE" val="3"/>
</p:tagLst>
</file>

<file path=ppt/tags/tag313.xml><?xml version="1.0" encoding="utf-8"?>
<p:tagLst xmlns:a="http://schemas.openxmlformats.org/drawingml/2006/main" xmlns:r="http://schemas.openxmlformats.org/officeDocument/2006/relationships" xmlns:p="http://schemas.openxmlformats.org/presentationml/2006/main">
  <p:tag name="ANGLE" val="3"/>
</p:tagLst>
</file>

<file path=ppt/tags/tag314.xml><?xml version="1.0" encoding="utf-8"?>
<p:tagLst xmlns:a="http://schemas.openxmlformats.org/drawingml/2006/main" xmlns:r="http://schemas.openxmlformats.org/officeDocument/2006/relationships" xmlns:p="http://schemas.openxmlformats.org/presentationml/2006/main">
  <p:tag name="ANGLE" val="2"/>
</p:tagLst>
</file>

<file path=ppt/tags/tag315.xml><?xml version="1.0" encoding="utf-8"?>
<p:tagLst xmlns:a="http://schemas.openxmlformats.org/drawingml/2006/main" xmlns:r="http://schemas.openxmlformats.org/officeDocument/2006/relationships" xmlns:p="http://schemas.openxmlformats.org/presentationml/2006/main">
  <p:tag name="ANGLE" val="2"/>
</p:tagLst>
</file>

<file path=ppt/tags/tag316.xml><?xml version="1.0" encoding="utf-8"?>
<p:tagLst xmlns:a="http://schemas.openxmlformats.org/drawingml/2006/main" xmlns:r="http://schemas.openxmlformats.org/officeDocument/2006/relationships" xmlns:p="http://schemas.openxmlformats.org/presentationml/2006/main">
  <p:tag name="ANGLE" val="1"/>
</p:tagLst>
</file>

<file path=ppt/tags/tag317.xml><?xml version="1.0" encoding="utf-8"?>
<p:tagLst xmlns:a="http://schemas.openxmlformats.org/drawingml/2006/main" xmlns:r="http://schemas.openxmlformats.org/officeDocument/2006/relationships" xmlns:p="http://schemas.openxmlformats.org/presentationml/2006/main">
  <p:tag name="ANGLE" val="1"/>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JDdYh2halhdJF8285D2EKg"/>
</p:tagLst>
</file>

<file path=ppt/tags/tag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21.xml><?xml version="1.0" encoding="utf-8"?>
<p:tagLst xmlns:a="http://schemas.openxmlformats.org/drawingml/2006/main" xmlns:r="http://schemas.openxmlformats.org/officeDocument/2006/relationships" xmlns:p="http://schemas.openxmlformats.org/presentationml/2006/main">
  <p:tag name="SHAPENAME" val="Subtitle"/>
</p:tagLst>
</file>

<file path=ppt/tags/tag322.xml><?xml version="1.0" encoding="utf-8"?>
<p:tagLst xmlns:a="http://schemas.openxmlformats.org/drawingml/2006/main" xmlns:r="http://schemas.openxmlformats.org/officeDocument/2006/relationships" xmlns:p="http://schemas.openxmlformats.org/presentationml/2006/main">
  <p:tag name="SHAPENAME" val="Titl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7.xml><?xml version="1.0" encoding="utf-8"?>
<p:tagLst xmlns:a="http://schemas.openxmlformats.org/drawingml/2006/main" xmlns:r="http://schemas.openxmlformats.org/officeDocument/2006/relationships" xmlns:p="http://schemas.openxmlformats.org/presentationml/2006/main">
  <p:tag name="SHAPENAME" val="5. Source"/>
</p:tagLst>
</file>

<file path=ppt/tags/tag3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SHAPENAME" val="5. Sourc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pP11CnWVj4SHrNwkW4jJlQ"/>
</p:tagLst>
</file>

<file path=ppt/tags/tag3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3.xml><?xml version="1.0" encoding="utf-8"?>
<p:tagLst xmlns:a="http://schemas.openxmlformats.org/drawingml/2006/main" xmlns:r="http://schemas.openxmlformats.org/officeDocument/2006/relationships" xmlns:p="http://schemas.openxmlformats.org/presentationml/2006/main">
  <p:tag name="SHAPENAME" val="5. Source"/>
</p:tagLst>
</file>

<file path=ppt/tags/tag3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LtFDKWot6hXzrttW11n8AQ"/>
</p:tagLst>
</file>

<file path=ppt/tags/tag3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9.xml><?xml version="1.0" encoding="utf-8"?>
<p:tagLst xmlns:a="http://schemas.openxmlformats.org/drawingml/2006/main" xmlns:r="http://schemas.openxmlformats.org/officeDocument/2006/relationships" xmlns:p="http://schemas.openxmlformats.org/presentationml/2006/main">
  <p:tag name="SHAPENAME" val="5. Source"/>
</p:tagLst>
</file>

<file path=ppt/tags/tag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F_d6dth08tUGQumsWVEb9A"/>
</p:tagLst>
</file>

<file path=ppt/tags/tag343.xml><?xml version="1.0" encoding="utf-8"?>
<p:tagLst xmlns:a="http://schemas.openxmlformats.org/drawingml/2006/main" xmlns:r="http://schemas.openxmlformats.org/officeDocument/2006/relationships" xmlns:p="http://schemas.openxmlformats.org/presentationml/2006/main">
  <p:tag name="SHAPENAME" val="5. Source"/>
</p:tagLst>
</file>

<file path=ppt/tags/tag3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BPKsTDVLK_dG90r4UwOosA"/>
</p:tagLst>
</file>

<file path=ppt/tags/tag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3.xml><?xml version="1.0" encoding="utf-8"?>
<p:tagLst xmlns:a="http://schemas.openxmlformats.org/drawingml/2006/main" xmlns:r="http://schemas.openxmlformats.org/officeDocument/2006/relationships" xmlns:p="http://schemas.openxmlformats.org/presentationml/2006/main">
  <p:tag name="SHAPENAME" val="5. Source"/>
</p:tagLst>
</file>

<file path=ppt/tags/tag3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ri0mgXOmqjmJhsxDkh.0TQ"/>
</p:tagLst>
</file>

<file path=ppt/tags/tag35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1.xml><?xml version="1.0" encoding="utf-8"?>
<p:tagLst xmlns:a="http://schemas.openxmlformats.org/drawingml/2006/main" xmlns:r="http://schemas.openxmlformats.org/officeDocument/2006/relationships" xmlns:p="http://schemas.openxmlformats.org/presentationml/2006/main">
  <p:tag name="SHAPENAME" val="5. Source"/>
</p:tagLst>
</file>

<file path=ppt/tags/tag3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zjiRFgosu1ceI1jhy8yBw"/>
</p:tagLst>
</file>

<file path=ppt/tags/tag36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9.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3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w4VbVzfboTV4MZRME9u.ug"/>
</p:tagLst>
</file>

<file path=ppt/tags/tag37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7.xml><?xml version="1.0" encoding="utf-8"?>
<p:tagLst xmlns:a="http://schemas.openxmlformats.org/drawingml/2006/main" xmlns:r="http://schemas.openxmlformats.org/officeDocument/2006/relationships" xmlns:p="http://schemas.openxmlformats.org/presentationml/2006/main">
  <p:tag name="SHAPENAME" val="5. Source"/>
</p:tagLst>
</file>

<file path=ppt/tags/tag3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6nND2yuhwA5F6dwgrcNckA"/>
</p:tagLst>
</file>

<file path=ppt/tags/tag38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5.xml><?xml version="1.0" encoding="utf-8"?>
<p:tagLst xmlns:a="http://schemas.openxmlformats.org/drawingml/2006/main" xmlns:r="http://schemas.openxmlformats.org/officeDocument/2006/relationships" xmlns:p="http://schemas.openxmlformats.org/presentationml/2006/main">
  <p:tag name="SHAPENAME" val="5. Source"/>
</p:tagLst>
</file>

<file path=ppt/tags/tag3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4VZxN_OizesHAduWdSTPeQ"/>
</p:tagLst>
</file>

<file path=ppt/tags/tag38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3.xml><?xml version="1.0" encoding="utf-8"?>
<p:tagLst xmlns:a="http://schemas.openxmlformats.org/drawingml/2006/main" xmlns:r="http://schemas.openxmlformats.org/officeDocument/2006/relationships" xmlns:p="http://schemas.openxmlformats.org/presentationml/2006/main">
  <p:tag name="SHAPENAME" val="5. Source"/>
</p:tagLst>
</file>

<file path=ppt/tags/tag3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6Sb87Uq18zwplXU0IuQNUw"/>
</p:tagLst>
</file>

<file path=ppt/tags/tag3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3.xml><?xml version="1.0" encoding="utf-8"?>
<p:tagLst xmlns:a="http://schemas.openxmlformats.org/drawingml/2006/main" xmlns:r="http://schemas.openxmlformats.org/officeDocument/2006/relationships" xmlns:p="http://schemas.openxmlformats.org/presentationml/2006/main">
  <p:tag name="SHAPENAME" val="5. Source"/>
</p:tagLst>
</file>

<file path=ppt/tags/tag4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SHAPENAME" val="5. Sourc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1.xml><?xml version="1.0" encoding="utf-8"?>
<p:tagLst xmlns:a="http://schemas.openxmlformats.org/drawingml/2006/main" xmlns:r="http://schemas.openxmlformats.org/officeDocument/2006/relationships" xmlns:p="http://schemas.openxmlformats.org/presentationml/2006/main">
  <p:tag name="SHAPENAME" val="5. Source"/>
</p:tagLst>
</file>

<file path=ppt/tags/tag4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415.xml><?xml version="1.0" encoding="utf-8"?>
<p:tagLst xmlns:a="http://schemas.openxmlformats.org/drawingml/2006/main" xmlns:r="http://schemas.openxmlformats.org/officeDocument/2006/relationships" xmlns:p="http://schemas.openxmlformats.org/presentationml/2006/main">
  <p:tag name="SHAPENAME" val="4. Footnote"/>
</p:tagLst>
</file>

<file path=ppt/tags/tag4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7.xml><?xml version="1.0" encoding="utf-8"?>
<p:tagLst xmlns:a="http://schemas.openxmlformats.org/drawingml/2006/main" xmlns:r="http://schemas.openxmlformats.org/officeDocument/2006/relationships" xmlns:p="http://schemas.openxmlformats.org/presentationml/2006/main">
  <p:tag name="SHAPENAME" val="Grid"/>
</p:tagLst>
</file>

<file path=ppt/tags/tag418.xml><?xml version="1.0" encoding="utf-8"?>
<p:tagLst xmlns:a="http://schemas.openxmlformats.org/drawingml/2006/main" xmlns:r="http://schemas.openxmlformats.org/officeDocument/2006/relationships" xmlns:p="http://schemas.openxmlformats.org/presentationml/2006/main">
  <p:tag name="NAME" val="ACET"/>
</p:tagLst>
</file>

<file path=ppt/tags/tag419.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NAME" val="Moon"/>
</p:tagLst>
</file>

<file path=ppt/tags/tag421.xml><?xml version="1.0" encoding="utf-8"?>
<p:tagLst xmlns:a="http://schemas.openxmlformats.org/drawingml/2006/main" xmlns:r="http://schemas.openxmlformats.org/officeDocument/2006/relationships" xmlns:p="http://schemas.openxmlformats.org/presentationml/2006/main">
  <p:tag name="NAME" val="Moon"/>
</p:tagLst>
</file>

<file path=ppt/tags/tag422.xml><?xml version="1.0" encoding="utf-8"?>
<p:tagLst xmlns:a="http://schemas.openxmlformats.org/drawingml/2006/main" xmlns:r="http://schemas.openxmlformats.org/officeDocument/2006/relationships" xmlns:p="http://schemas.openxmlformats.org/presentationml/2006/main">
  <p:tag name="NAME" val="Moon"/>
</p:tagLst>
</file>

<file path=ppt/tags/tag423.xml><?xml version="1.0" encoding="utf-8"?>
<p:tagLst xmlns:a="http://schemas.openxmlformats.org/drawingml/2006/main" xmlns:r="http://schemas.openxmlformats.org/officeDocument/2006/relationships" xmlns:p="http://schemas.openxmlformats.org/presentationml/2006/main">
  <p:tag name="NAME" val="Moon"/>
</p:tagLst>
</file>

<file path=ppt/tags/tag424.xml><?xml version="1.0" encoding="utf-8"?>
<p:tagLst xmlns:a="http://schemas.openxmlformats.org/drawingml/2006/main" xmlns:r="http://schemas.openxmlformats.org/officeDocument/2006/relationships" xmlns:p="http://schemas.openxmlformats.org/presentationml/2006/main">
  <p:tag name="ANGLE" val="5"/>
</p:tagLst>
</file>

<file path=ppt/tags/tag425.xml><?xml version="1.0" encoding="utf-8"?>
<p:tagLst xmlns:a="http://schemas.openxmlformats.org/drawingml/2006/main" xmlns:r="http://schemas.openxmlformats.org/officeDocument/2006/relationships" xmlns:p="http://schemas.openxmlformats.org/presentationml/2006/main">
  <p:tag name="ANGLE" val="5"/>
</p:tagLst>
</file>

<file path=ppt/tags/tag426.xml><?xml version="1.0" encoding="utf-8"?>
<p:tagLst xmlns:a="http://schemas.openxmlformats.org/drawingml/2006/main" xmlns:r="http://schemas.openxmlformats.org/officeDocument/2006/relationships" xmlns:p="http://schemas.openxmlformats.org/presentationml/2006/main">
  <p:tag name="ANGLE" val="4"/>
</p:tagLst>
</file>

<file path=ppt/tags/tag427.xml><?xml version="1.0" encoding="utf-8"?>
<p:tagLst xmlns:a="http://schemas.openxmlformats.org/drawingml/2006/main" xmlns:r="http://schemas.openxmlformats.org/officeDocument/2006/relationships" xmlns:p="http://schemas.openxmlformats.org/presentationml/2006/main">
  <p:tag name="ANGLE" val="4"/>
</p:tagLst>
</file>

<file path=ppt/tags/tag428.xml><?xml version="1.0" encoding="utf-8"?>
<p:tagLst xmlns:a="http://schemas.openxmlformats.org/drawingml/2006/main" xmlns:r="http://schemas.openxmlformats.org/officeDocument/2006/relationships" xmlns:p="http://schemas.openxmlformats.org/presentationml/2006/main">
  <p:tag name="ANGLE" val="3"/>
</p:tagLst>
</file>

<file path=ppt/tags/tag429.xml><?xml version="1.0" encoding="utf-8"?>
<p:tagLst xmlns:a="http://schemas.openxmlformats.org/drawingml/2006/main" xmlns:r="http://schemas.openxmlformats.org/officeDocument/2006/relationships" xmlns:p="http://schemas.openxmlformats.org/presentationml/2006/main">
  <p:tag name="ANGLE" val="3"/>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430.xml><?xml version="1.0" encoding="utf-8"?>
<p:tagLst xmlns:a="http://schemas.openxmlformats.org/drawingml/2006/main" xmlns:r="http://schemas.openxmlformats.org/officeDocument/2006/relationships" xmlns:p="http://schemas.openxmlformats.org/presentationml/2006/main">
  <p:tag name="ANGLE" val="2"/>
</p:tagLst>
</file>

<file path=ppt/tags/tag431.xml><?xml version="1.0" encoding="utf-8"?>
<p:tagLst xmlns:a="http://schemas.openxmlformats.org/drawingml/2006/main" xmlns:r="http://schemas.openxmlformats.org/officeDocument/2006/relationships" xmlns:p="http://schemas.openxmlformats.org/presentationml/2006/main">
  <p:tag name="ANGLE" val="2"/>
</p:tagLst>
</file>

<file path=ppt/tags/tag432.xml><?xml version="1.0" encoding="utf-8"?>
<p:tagLst xmlns:a="http://schemas.openxmlformats.org/drawingml/2006/main" xmlns:r="http://schemas.openxmlformats.org/officeDocument/2006/relationships" xmlns:p="http://schemas.openxmlformats.org/presentationml/2006/main">
  <p:tag name="ANGLE" val="1"/>
</p:tagLst>
</file>

<file path=ppt/tags/tag433.xml><?xml version="1.0" encoding="utf-8"?>
<p:tagLst xmlns:a="http://schemas.openxmlformats.org/drawingml/2006/main" xmlns:r="http://schemas.openxmlformats.org/officeDocument/2006/relationships" xmlns:p="http://schemas.openxmlformats.org/presentationml/2006/main">
  <p:tag name="ANGLE" val="1"/>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4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37.xml><?xml version="1.0" encoding="utf-8"?>
<p:tagLst xmlns:a="http://schemas.openxmlformats.org/drawingml/2006/main" xmlns:r="http://schemas.openxmlformats.org/officeDocument/2006/relationships" xmlns:p="http://schemas.openxmlformats.org/presentationml/2006/main">
  <p:tag name="SHAPENAME" val="Subtitle"/>
</p:tagLst>
</file>

<file path=ppt/tags/tag438.xml><?xml version="1.0" encoding="utf-8"?>
<p:tagLst xmlns:a="http://schemas.openxmlformats.org/drawingml/2006/main" xmlns:r="http://schemas.openxmlformats.org/officeDocument/2006/relationships" xmlns:p="http://schemas.openxmlformats.org/presentationml/2006/main">
  <p:tag name="SHAPENAME" val="Titl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SHAPENAME" val="5. Source"/>
</p:tagLst>
</file>

<file path=ppt/tags/tag4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4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6.xml><?xml version="1.0" encoding="utf-8"?>
<p:tagLst xmlns:a="http://schemas.openxmlformats.org/drawingml/2006/main" xmlns:r="http://schemas.openxmlformats.org/officeDocument/2006/relationships" xmlns:p="http://schemas.openxmlformats.org/presentationml/2006/main">
  <p:tag name="SHAPENAME" val="5. Source"/>
</p:tagLst>
</file>

<file path=ppt/tags/tag4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2.xml><?xml version="1.0" encoding="utf-8"?>
<p:tagLst xmlns:a="http://schemas.openxmlformats.org/drawingml/2006/main" xmlns:r="http://schemas.openxmlformats.org/officeDocument/2006/relationships" xmlns:p="http://schemas.openxmlformats.org/presentationml/2006/main">
  <p:tag name="SHAPENAME" val="5. Source"/>
</p:tagLst>
</file>

<file path=ppt/tags/tag4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4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0.xml><?xml version="1.0" encoding="utf-8"?>
<p:tagLst xmlns:a="http://schemas.openxmlformats.org/drawingml/2006/main" xmlns:r="http://schemas.openxmlformats.org/officeDocument/2006/relationships" xmlns:p="http://schemas.openxmlformats.org/presentationml/2006/main">
  <p:tag name="SHAPENAME" val="5. Source"/>
</p:tagLst>
</file>

<file path=ppt/tags/tag4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4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8.xml><?xml version="1.0" encoding="utf-8"?>
<p:tagLst xmlns:a="http://schemas.openxmlformats.org/drawingml/2006/main" xmlns:r="http://schemas.openxmlformats.org/officeDocument/2006/relationships" xmlns:p="http://schemas.openxmlformats.org/presentationml/2006/main">
  <p:tag name="SHAPENAME" val="5. Source"/>
</p:tagLst>
</file>

<file path=ppt/tags/tag4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4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6.xml><?xml version="1.0" encoding="utf-8"?>
<p:tagLst xmlns:a="http://schemas.openxmlformats.org/drawingml/2006/main" xmlns:r="http://schemas.openxmlformats.org/officeDocument/2006/relationships" xmlns:p="http://schemas.openxmlformats.org/presentationml/2006/main">
  <p:tag name="SHAPENAME" val="5. Source"/>
</p:tagLst>
</file>

<file path=ppt/tags/tag4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49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4.xml><?xml version="1.0" encoding="utf-8"?>
<p:tagLst xmlns:a="http://schemas.openxmlformats.org/drawingml/2006/main" xmlns:r="http://schemas.openxmlformats.org/officeDocument/2006/relationships" xmlns:p="http://schemas.openxmlformats.org/presentationml/2006/main">
  <p:tag name="SHAPENAME" val="5. Source"/>
</p:tagLst>
</file>

<file path=ppt/tags/tag4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4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2.xml><?xml version="1.0" encoding="utf-8"?>
<p:tagLst xmlns:a="http://schemas.openxmlformats.org/drawingml/2006/main" xmlns:r="http://schemas.openxmlformats.org/officeDocument/2006/relationships" xmlns:p="http://schemas.openxmlformats.org/presentationml/2006/main">
  <p:tag name="SHAPENAME" val="5. Source"/>
</p:tagLst>
</file>

<file path=ppt/tags/tag5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50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0.xml><?xml version="1.0" encoding="utf-8"?>
<p:tagLst xmlns:a="http://schemas.openxmlformats.org/drawingml/2006/main" xmlns:r="http://schemas.openxmlformats.org/officeDocument/2006/relationships" xmlns:p="http://schemas.openxmlformats.org/presentationml/2006/main">
  <p:tag name="SHAPENAME" val="5. Source"/>
</p:tagLst>
</file>

<file path=ppt/tags/tag5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5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6.xml><?xml version="1.0" encoding="utf-8"?>
<p:tagLst xmlns:a="http://schemas.openxmlformats.org/drawingml/2006/main" xmlns:r="http://schemas.openxmlformats.org/officeDocument/2006/relationships" xmlns:p="http://schemas.openxmlformats.org/presentationml/2006/main">
  <p:tag name="SHAPENAME" val="5. Source"/>
</p:tagLst>
</file>

<file path=ppt/tags/tag5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20.xml><?xml version="1.0" encoding="utf-8"?>
<p:tagLst xmlns:a="http://schemas.openxmlformats.org/drawingml/2006/main" xmlns:r="http://schemas.openxmlformats.org/officeDocument/2006/relationships" xmlns:p="http://schemas.openxmlformats.org/presentationml/2006/main">
  <p:tag name="SHAPENAME" val="5. Source"/>
</p:tagLst>
</file>

<file path=ppt/tags/tag5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3.xml><?xml version="1.0" encoding="utf-8"?>
<p:tagLst xmlns:a="http://schemas.openxmlformats.org/drawingml/2006/main" xmlns:r="http://schemas.openxmlformats.org/officeDocument/2006/relationships" xmlns:p="http://schemas.openxmlformats.org/presentationml/2006/main">
  <p:tag name="SHAPENAME" val="5. Source"/>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52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27.xml><?xml version="1.0" encoding="utf-8"?>
<p:tagLst xmlns:a="http://schemas.openxmlformats.org/drawingml/2006/main" xmlns:r="http://schemas.openxmlformats.org/officeDocument/2006/relationships" xmlns:p="http://schemas.openxmlformats.org/presentationml/2006/main">
  <p:tag name="SHAPENAME" val="BottomLine"/>
</p:tagLst>
</file>

<file path=ppt/tags/tag528.xml><?xml version="1.0" encoding="utf-8"?>
<p:tagLst xmlns:a="http://schemas.openxmlformats.org/drawingml/2006/main" xmlns:r="http://schemas.openxmlformats.org/officeDocument/2006/relationships" xmlns:p="http://schemas.openxmlformats.org/presentationml/2006/main">
  <p:tag name="SHAPENAME" val="TopLine"/>
</p:tagLst>
</file>

<file path=ppt/tags/tag529.xml><?xml version="1.0" encoding="utf-8"?>
<p:tagLst xmlns:a="http://schemas.openxmlformats.org/drawingml/2006/main" xmlns:r="http://schemas.openxmlformats.org/officeDocument/2006/relationships" xmlns:p="http://schemas.openxmlformats.org/presentationml/2006/main">
  <p:tag name="SHAPENAME" val="4. Footnote"/>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1.xml><?xml version="1.0" encoding="utf-8"?>
<p:tagLst xmlns:a="http://schemas.openxmlformats.org/drawingml/2006/main" xmlns:r="http://schemas.openxmlformats.org/officeDocument/2006/relationships" xmlns:p="http://schemas.openxmlformats.org/presentationml/2006/main">
  <p:tag name="SHAPENAME" val="Grid"/>
</p:tagLst>
</file>

<file path=ppt/tags/tag532.xml><?xml version="1.0" encoding="utf-8"?>
<p:tagLst xmlns:a="http://schemas.openxmlformats.org/drawingml/2006/main" xmlns:r="http://schemas.openxmlformats.org/officeDocument/2006/relationships" xmlns:p="http://schemas.openxmlformats.org/presentationml/2006/main">
  <p:tag name="NAME" val="Moon"/>
</p:tagLst>
</file>

<file path=ppt/tags/tag533.xml><?xml version="1.0" encoding="utf-8"?>
<p:tagLst xmlns:a="http://schemas.openxmlformats.org/drawingml/2006/main" xmlns:r="http://schemas.openxmlformats.org/officeDocument/2006/relationships" xmlns:p="http://schemas.openxmlformats.org/presentationml/2006/main">
  <p:tag name="NAME" val="Moon"/>
</p:tagLst>
</file>

<file path=ppt/tags/tag534.xml><?xml version="1.0" encoding="utf-8"?>
<p:tagLst xmlns:a="http://schemas.openxmlformats.org/drawingml/2006/main" xmlns:r="http://schemas.openxmlformats.org/officeDocument/2006/relationships" xmlns:p="http://schemas.openxmlformats.org/presentationml/2006/main">
  <p:tag name="NAME" val="Moon"/>
</p:tagLst>
</file>

<file path=ppt/tags/tag535.xml><?xml version="1.0" encoding="utf-8"?>
<p:tagLst xmlns:a="http://schemas.openxmlformats.org/drawingml/2006/main" xmlns:r="http://schemas.openxmlformats.org/officeDocument/2006/relationships" xmlns:p="http://schemas.openxmlformats.org/presentationml/2006/main">
  <p:tag name="NAME" val="Moon"/>
</p:tagLst>
</file>

<file path=ppt/tags/tag536.xml><?xml version="1.0" encoding="utf-8"?>
<p:tagLst xmlns:a="http://schemas.openxmlformats.org/drawingml/2006/main" xmlns:r="http://schemas.openxmlformats.org/officeDocument/2006/relationships" xmlns:p="http://schemas.openxmlformats.org/presentationml/2006/main">
  <p:tag name="NAME" val="Moon"/>
</p:tagLst>
</file>

<file path=ppt/tags/tag537.xml><?xml version="1.0" encoding="utf-8"?>
<p:tagLst xmlns:a="http://schemas.openxmlformats.org/drawingml/2006/main" xmlns:r="http://schemas.openxmlformats.org/officeDocument/2006/relationships" xmlns:p="http://schemas.openxmlformats.org/presentationml/2006/main">
  <p:tag name="ANGLE" val="5"/>
</p:tagLst>
</file>

<file path=ppt/tags/tag538.xml><?xml version="1.0" encoding="utf-8"?>
<p:tagLst xmlns:a="http://schemas.openxmlformats.org/drawingml/2006/main" xmlns:r="http://schemas.openxmlformats.org/officeDocument/2006/relationships" xmlns:p="http://schemas.openxmlformats.org/presentationml/2006/main">
  <p:tag name="ANGLE" val="5"/>
</p:tagLst>
</file>

<file path=ppt/tags/tag539.xml><?xml version="1.0" encoding="utf-8"?>
<p:tagLst xmlns:a="http://schemas.openxmlformats.org/drawingml/2006/main" xmlns:r="http://schemas.openxmlformats.org/officeDocument/2006/relationships" xmlns:p="http://schemas.openxmlformats.org/presentationml/2006/main">
  <p:tag name="ANGLE" val="4"/>
</p:tagLst>
</file>

<file path=ppt/tags/tag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0.xml><?xml version="1.0" encoding="utf-8"?>
<p:tagLst xmlns:a="http://schemas.openxmlformats.org/drawingml/2006/main" xmlns:r="http://schemas.openxmlformats.org/officeDocument/2006/relationships" xmlns:p="http://schemas.openxmlformats.org/presentationml/2006/main">
  <p:tag name="ANGLE" val="4"/>
</p:tagLst>
</file>

<file path=ppt/tags/tag541.xml><?xml version="1.0" encoding="utf-8"?>
<p:tagLst xmlns:a="http://schemas.openxmlformats.org/drawingml/2006/main" xmlns:r="http://schemas.openxmlformats.org/officeDocument/2006/relationships" xmlns:p="http://schemas.openxmlformats.org/presentationml/2006/main">
  <p:tag name="ANGLE" val="3"/>
</p:tagLst>
</file>

<file path=ppt/tags/tag542.xml><?xml version="1.0" encoding="utf-8"?>
<p:tagLst xmlns:a="http://schemas.openxmlformats.org/drawingml/2006/main" xmlns:r="http://schemas.openxmlformats.org/officeDocument/2006/relationships" xmlns:p="http://schemas.openxmlformats.org/presentationml/2006/main">
  <p:tag name="ANGLE" val="3"/>
</p:tagLst>
</file>

<file path=ppt/tags/tag543.xml><?xml version="1.0" encoding="utf-8"?>
<p:tagLst xmlns:a="http://schemas.openxmlformats.org/drawingml/2006/main" xmlns:r="http://schemas.openxmlformats.org/officeDocument/2006/relationships" xmlns:p="http://schemas.openxmlformats.org/presentationml/2006/main">
  <p:tag name="ANGLE" val="2"/>
</p:tagLst>
</file>

<file path=ppt/tags/tag544.xml><?xml version="1.0" encoding="utf-8"?>
<p:tagLst xmlns:a="http://schemas.openxmlformats.org/drawingml/2006/main" xmlns:r="http://schemas.openxmlformats.org/officeDocument/2006/relationships" xmlns:p="http://schemas.openxmlformats.org/presentationml/2006/main">
  <p:tag name="ANGLE" val="2"/>
</p:tagLst>
</file>

<file path=ppt/tags/tag545.xml><?xml version="1.0" encoding="utf-8"?>
<p:tagLst xmlns:a="http://schemas.openxmlformats.org/drawingml/2006/main" xmlns:r="http://schemas.openxmlformats.org/officeDocument/2006/relationships" xmlns:p="http://schemas.openxmlformats.org/presentationml/2006/main">
  <p:tag name="ANGLE" val="1"/>
</p:tagLst>
</file>

<file path=ppt/tags/tag546.xml><?xml version="1.0" encoding="utf-8"?>
<p:tagLst xmlns:a="http://schemas.openxmlformats.org/drawingml/2006/main" xmlns:r="http://schemas.openxmlformats.org/officeDocument/2006/relationships" xmlns:p="http://schemas.openxmlformats.org/presentationml/2006/main">
  <p:tag name="ANGLE" val="1"/>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549.xml><?xml version="1.0" encoding="utf-8"?>
<p:tagLst xmlns:a="http://schemas.openxmlformats.org/drawingml/2006/main" xmlns:r="http://schemas.openxmlformats.org/officeDocument/2006/relationships" xmlns:p="http://schemas.openxmlformats.org/presentationml/2006/main">
  <p:tag name="SHAPENAME" val="LogoImag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SHAPENAME" val="ClientLogo"/>
</p:tagLst>
</file>

<file path=ppt/tags/tag55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52.xml><?xml version="1.0" encoding="utf-8"?>
<p:tagLst xmlns:a="http://schemas.openxmlformats.org/drawingml/2006/main" xmlns:r="http://schemas.openxmlformats.org/officeDocument/2006/relationships" xmlns:p="http://schemas.openxmlformats.org/presentationml/2006/main">
  <p:tag name="SHAPENAME" val="Subtitle"/>
</p:tagLst>
</file>

<file path=ppt/tags/tag553.xml><?xml version="1.0" encoding="utf-8"?>
<p:tagLst xmlns:a="http://schemas.openxmlformats.org/drawingml/2006/main" xmlns:r="http://schemas.openxmlformats.org/officeDocument/2006/relationships" xmlns:p="http://schemas.openxmlformats.org/presentationml/2006/main">
  <p:tag name="SHAPENAME" val="Title"/>
</p:tagLst>
</file>

<file path=ppt/tags/tag554.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5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9.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5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4.xml><?xml version="1.0" encoding="utf-8"?>
<p:tagLst xmlns:a="http://schemas.openxmlformats.org/drawingml/2006/main" xmlns:r="http://schemas.openxmlformats.org/officeDocument/2006/relationships" xmlns:p="http://schemas.openxmlformats.org/presentationml/2006/main">
  <p:tag name="SHAPENAME" val="5. Source"/>
</p:tagLst>
</file>

<file path=ppt/tags/tag5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8.xml><?xml version="1.0" encoding="utf-8"?>
<p:tagLst xmlns:a="http://schemas.openxmlformats.org/drawingml/2006/main" xmlns:r="http://schemas.openxmlformats.org/officeDocument/2006/relationships" xmlns:p="http://schemas.openxmlformats.org/presentationml/2006/main">
  <p:tag name="SHAPENAME" val="5. Source"/>
</p:tagLst>
</file>

<file path=ppt/tags/tag5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5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4.xml><?xml version="1.0" encoding="utf-8"?>
<p:tagLst xmlns:a="http://schemas.openxmlformats.org/drawingml/2006/main" xmlns:r="http://schemas.openxmlformats.org/officeDocument/2006/relationships" xmlns:p="http://schemas.openxmlformats.org/presentationml/2006/main">
  <p:tag name="SHAPENAME" val="5. Source"/>
</p:tagLst>
</file>

<file path=ppt/tags/tag5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5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1.xml><?xml version="1.0" encoding="utf-8"?>
<p:tagLst xmlns:a="http://schemas.openxmlformats.org/drawingml/2006/main" xmlns:r="http://schemas.openxmlformats.org/officeDocument/2006/relationships" xmlns:p="http://schemas.openxmlformats.org/presentationml/2006/main">
  <p:tag name="SHAPENAME" val="5. Source"/>
</p:tagLst>
</file>

<file path=ppt/tags/tag5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58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8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8.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589.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0.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59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5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4.xml><?xml version="1.0" encoding="utf-8"?>
<p:tagLst xmlns:a="http://schemas.openxmlformats.org/drawingml/2006/main" xmlns:r="http://schemas.openxmlformats.org/officeDocument/2006/relationships" xmlns:p="http://schemas.openxmlformats.org/presentationml/2006/main">
  <p:tag name="SHAPENAME" val="5. Source"/>
</p:tagLst>
</file>

<file path=ppt/tags/tag5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5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xml><?xml version="1.0" encoding="utf-8"?>
<p:tagLst xmlns:a="http://schemas.openxmlformats.org/drawingml/2006/main" xmlns:r="http://schemas.openxmlformats.org/officeDocument/2006/relationships" xmlns:p="http://schemas.openxmlformats.org/presentationml/2006/main">
  <p:tag name="SHAPENAME" val="Grid"/>
</p:tagLst>
</file>

<file path=ppt/tags/tag60.xml><?xml version="1.0" encoding="utf-8"?>
<p:tagLst xmlns:a="http://schemas.openxmlformats.org/drawingml/2006/main" xmlns:r="http://schemas.openxmlformats.org/officeDocument/2006/relationships" xmlns:p="http://schemas.openxmlformats.org/presentationml/2006/main">
  <p:tag name="SHAPENAME" val="5. Source"/>
</p:tagLst>
</file>

<file path=ppt/tags/tag6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1.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602.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603.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604.xml><?xml version="1.0" encoding="utf-8"?>
<p:tagLst xmlns:a="http://schemas.openxmlformats.org/drawingml/2006/main" xmlns:r="http://schemas.openxmlformats.org/officeDocument/2006/relationships" xmlns:p="http://schemas.openxmlformats.org/presentationml/2006/main">
  <p:tag name="SHAPENAME" val="TopLineLeft"/>
</p:tagLst>
</file>

<file path=ppt/tags/tag6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607.xml><?xml version="1.0" encoding="utf-8"?>
<p:tagLst xmlns:a="http://schemas.openxmlformats.org/drawingml/2006/main" xmlns:r="http://schemas.openxmlformats.org/officeDocument/2006/relationships" xmlns:p="http://schemas.openxmlformats.org/presentationml/2006/main">
  <p:tag name="SHAPENAME" val="5. Source"/>
</p:tagLst>
</file>

<file path=ppt/tags/tag6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6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4.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615.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61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61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618.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619.xml><?xml version="1.0" encoding="utf-8"?>
<p:tagLst xmlns:a="http://schemas.openxmlformats.org/drawingml/2006/main" xmlns:r="http://schemas.openxmlformats.org/officeDocument/2006/relationships" xmlns:p="http://schemas.openxmlformats.org/presentationml/2006/main">
  <p:tag name="SHAPENAME" val="5. Sourc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6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8.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629.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630.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63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632.xml><?xml version="1.0" encoding="utf-8"?>
<p:tagLst xmlns:a="http://schemas.openxmlformats.org/drawingml/2006/main" xmlns:r="http://schemas.openxmlformats.org/officeDocument/2006/relationships" xmlns:p="http://schemas.openxmlformats.org/presentationml/2006/main">
  <p:tag name="SHAPENAME" val="Straight Connector 17"/>
</p:tagLst>
</file>

<file path=ppt/tags/tag633.xml><?xml version="1.0" encoding="utf-8"?>
<p:tagLst xmlns:a="http://schemas.openxmlformats.org/drawingml/2006/main" xmlns:r="http://schemas.openxmlformats.org/officeDocument/2006/relationships" xmlns:p="http://schemas.openxmlformats.org/presentationml/2006/main">
  <p:tag name="SHAPENAME" val="5. Source"/>
</p:tagLst>
</file>

<file path=ppt/tags/tag6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63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4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2.xml><?xml version="1.0" encoding="utf-8"?>
<p:tagLst xmlns:a="http://schemas.openxmlformats.org/drawingml/2006/main" xmlns:r="http://schemas.openxmlformats.org/officeDocument/2006/relationships" xmlns:p="http://schemas.openxmlformats.org/presentationml/2006/main">
  <p:tag name="SHAPENAME" val="TopLineLeft"/>
</p:tagLst>
</file>

<file path=ppt/tags/tag643.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644.xml><?xml version="1.0" encoding="utf-8"?>
<p:tagLst xmlns:a="http://schemas.openxmlformats.org/drawingml/2006/main" xmlns:r="http://schemas.openxmlformats.org/officeDocument/2006/relationships" xmlns:p="http://schemas.openxmlformats.org/presentationml/2006/main">
  <p:tag name="SHAPENAME" val="TopLineLeft"/>
</p:tagLst>
</file>

<file path=ppt/tags/tag645.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646.xml><?xml version="1.0" encoding="utf-8"?>
<p:tagLst xmlns:a="http://schemas.openxmlformats.org/drawingml/2006/main" xmlns:r="http://schemas.openxmlformats.org/officeDocument/2006/relationships" xmlns:p="http://schemas.openxmlformats.org/presentationml/2006/main">
  <p:tag name="SHAPENAME" val="5. Source"/>
</p:tagLst>
</file>

<file path=ppt/tags/tag6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0.xml><?xml version="1.0" encoding="utf-8"?>
<p:tagLst xmlns:a="http://schemas.openxmlformats.org/drawingml/2006/main" xmlns:r="http://schemas.openxmlformats.org/officeDocument/2006/relationships" xmlns:p="http://schemas.openxmlformats.org/presentationml/2006/main">
  <p:tag name="SHAPENAME" val="BottomLine"/>
</p:tagLst>
</file>

<file path=ppt/tags/tag651.xml><?xml version="1.0" encoding="utf-8"?>
<p:tagLst xmlns:a="http://schemas.openxmlformats.org/drawingml/2006/main" xmlns:r="http://schemas.openxmlformats.org/officeDocument/2006/relationships" xmlns:p="http://schemas.openxmlformats.org/presentationml/2006/main">
  <p:tag name="SHAPENAME" val="TopLine"/>
</p:tagLst>
</file>

<file path=ppt/tags/tag65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5.xml><?xml version="1.0" encoding="utf-8"?>
<p:tagLst xmlns:a="http://schemas.openxmlformats.org/drawingml/2006/main" xmlns:r="http://schemas.openxmlformats.org/officeDocument/2006/relationships" xmlns:p="http://schemas.openxmlformats.org/presentationml/2006/main">
  <p:tag name="SHAPENAME" val="5. Source"/>
</p:tagLst>
</file>

<file path=ppt/tags/tag6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9.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2.xml><?xml version="1.0" encoding="utf-8"?>
<p:tagLst xmlns:a="http://schemas.openxmlformats.org/drawingml/2006/main" xmlns:r="http://schemas.openxmlformats.org/officeDocument/2006/relationships" xmlns:p="http://schemas.openxmlformats.org/presentationml/2006/main">
  <p:tag name="SHAPENAME" val="LogoImage"/>
</p:tagLst>
</file>

<file path=ppt/tags/tag663.xml><?xml version="1.0" encoding="utf-8"?>
<p:tagLst xmlns:a="http://schemas.openxmlformats.org/drawingml/2006/main" xmlns:r="http://schemas.openxmlformats.org/officeDocument/2006/relationships" xmlns:p="http://schemas.openxmlformats.org/presentationml/2006/main">
  <p:tag name="SHAPENAME" val="5. Source"/>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4m5a.30oe1xmbXwjDoU0KQ"/>
</p:tagLst>
</file>

<file path=ppt/tags/tag666.xml><?xml version="1.0" encoding="utf-8"?>
<p:tagLst xmlns:a="http://schemas.openxmlformats.org/drawingml/2006/main" xmlns:r="http://schemas.openxmlformats.org/officeDocument/2006/relationships" xmlns:p="http://schemas.openxmlformats.org/presentationml/2006/main">
  <p:tag name="SHAPENAME" val="4. Footnote"/>
</p:tagLst>
</file>

<file path=ppt/tags/tag667.xml><?xml version="1.0" encoding="utf-8"?>
<p:tagLst xmlns:a="http://schemas.openxmlformats.org/drawingml/2006/main" xmlns:r="http://schemas.openxmlformats.org/officeDocument/2006/relationships" xmlns:p="http://schemas.openxmlformats.org/presentationml/2006/main">
  <p:tag name="SHAPENAME" val="Grid"/>
</p:tagLst>
</file>

<file path=ppt/tags/tag668.xml><?xml version="1.0" encoding="utf-8"?>
<p:tagLst xmlns:a="http://schemas.openxmlformats.org/drawingml/2006/main" xmlns:r="http://schemas.openxmlformats.org/officeDocument/2006/relationships" xmlns:p="http://schemas.openxmlformats.org/presentationml/2006/main">
  <p:tag name="NAME" val="ACET"/>
</p:tagLst>
</file>

<file path=ppt/tags/tag6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0.xml><?xml version="1.0" encoding="utf-8"?>
<p:tagLst xmlns:a="http://schemas.openxmlformats.org/drawingml/2006/main" xmlns:r="http://schemas.openxmlformats.org/officeDocument/2006/relationships" xmlns:p="http://schemas.openxmlformats.org/presentationml/2006/main">
  <p:tag name="NAME" val="Moon"/>
</p:tagLst>
</file>

<file path=ppt/tags/tag671.xml><?xml version="1.0" encoding="utf-8"?>
<p:tagLst xmlns:a="http://schemas.openxmlformats.org/drawingml/2006/main" xmlns:r="http://schemas.openxmlformats.org/officeDocument/2006/relationships" xmlns:p="http://schemas.openxmlformats.org/presentationml/2006/main">
  <p:tag name="NAME" val="Moon"/>
</p:tagLst>
</file>

<file path=ppt/tags/tag672.xml><?xml version="1.0" encoding="utf-8"?>
<p:tagLst xmlns:a="http://schemas.openxmlformats.org/drawingml/2006/main" xmlns:r="http://schemas.openxmlformats.org/officeDocument/2006/relationships" xmlns:p="http://schemas.openxmlformats.org/presentationml/2006/main">
  <p:tag name="NAME" val="Moon"/>
</p:tagLst>
</file>

<file path=ppt/tags/tag673.xml><?xml version="1.0" encoding="utf-8"?>
<p:tagLst xmlns:a="http://schemas.openxmlformats.org/drawingml/2006/main" xmlns:r="http://schemas.openxmlformats.org/officeDocument/2006/relationships" xmlns:p="http://schemas.openxmlformats.org/presentationml/2006/main">
  <p:tag name="NAME" val="Moon"/>
</p:tagLst>
</file>

<file path=ppt/tags/tag674.xml><?xml version="1.0" encoding="utf-8"?>
<p:tagLst xmlns:a="http://schemas.openxmlformats.org/drawingml/2006/main" xmlns:r="http://schemas.openxmlformats.org/officeDocument/2006/relationships" xmlns:p="http://schemas.openxmlformats.org/presentationml/2006/main">
  <p:tag name="NAME" val="Moon"/>
</p:tagLst>
</file>

<file path=ppt/tags/tag675.xml><?xml version="1.0" encoding="utf-8"?>
<p:tagLst xmlns:a="http://schemas.openxmlformats.org/drawingml/2006/main" xmlns:r="http://schemas.openxmlformats.org/officeDocument/2006/relationships" xmlns:p="http://schemas.openxmlformats.org/presentationml/2006/main">
  <p:tag name="ANGLE" val="5"/>
</p:tagLst>
</file>

<file path=ppt/tags/tag676.xml><?xml version="1.0" encoding="utf-8"?>
<p:tagLst xmlns:a="http://schemas.openxmlformats.org/drawingml/2006/main" xmlns:r="http://schemas.openxmlformats.org/officeDocument/2006/relationships" xmlns:p="http://schemas.openxmlformats.org/presentationml/2006/main">
  <p:tag name="ANGLE" val="5"/>
</p:tagLst>
</file>

<file path=ppt/tags/tag677.xml><?xml version="1.0" encoding="utf-8"?>
<p:tagLst xmlns:a="http://schemas.openxmlformats.org/drawingml/2006/main" xmlns:r="http://schemas.openxmlformats.org/officeDocument/2006/relationships" xmlns:p="http://schemas.openxmlformats.org/presentationml/2006/main">
  <p:tag name="ANGLE" val="4"/>
</p:tagLst>
</file>

<file path=ppt/tags/tag678.xml><?xml version="1.0" encoding="utf-8"?>
<p:tagLst xmlns:a="http://schemas.openxmlformats.org/drawingml/2006/main" xmlns:r="http://schemas.openxmlformats.org/officeDocument/2006/relationships" xmlns:p="http://schemas.openxmlformats.org/presentationml/2006/main">
  <p:tag name="ANGLE" val="4"/>
</p:tagLst>
</file>

<file path=ppt/tags/tag679.xml><?xml version="1.0" encoding="utf-8"?>
<p:tagLst xmlns:a="http://schemas.openxmlformats.org/drawingml/2006/main" xmlns:r="http://schemas.openxmlformats.org/officeDocument/2006/relationships" xmlns:p="http://schemas.openxmlformats.org/presentationml/2006/main">
  <p:tag name="ANGLE" val="3"/>
</p:tagLst>
</file>

<file path=ppt/tags/tag68.xml><?xml version="1.0" encoding="utf-8"?>
<p:tagLst xmlns:a="http://schemas.openxmlformats.org/drawingml/2006/main" xmlns:r="http://schemas.openxmlformats.org/officeDocument/2006/relationships" xmlns:p="http://schemas.openxmlformats.org/presentationml/2006/main">
  <p:tag name="SHAPENAME" val="5. Source"/>
</p:tagLst>
</file>

<file path=ppt/tags/tag680.xml><?xml version="1.0" encoding="utf-8"?>
<p:tagLst xmlns:a="http://schemas.openxmlformats.org/drawingml/2006/main" xmlns:r="http://schemas.openxmlformats.org/officeDocument/2006/relationships" xmlns:p="http://schemas.openxmlformats.org/presentationml/2006/main">
  <p:tag name="ANGLE" val="3"/>
</p:tagLst>
</file>

<file path=ppt/tags/tag681.xml><?xml version="1.0" encoding="utf-8"?>
<p:tagLst xmlns:a="http://schemas.openxmlformats.org/drawingml/2006/main" xmlns:r="http://schemas.openxmlformats.org/officeDocument/2006/relationships" xmlns:p="http://schemas.openxmlformats.org/presentationml/2006/main">
  <p:tag name="ANGLE" val="2"/>
</p:tagLst>
</file>

<file path=ppt/tags/tag682.xml><?xml version="1.0" encoding="utf-8"?>
<p:tagLst xmlns:a="http://schemas.openxmlformats.org/drawingml/2006/main" xmlns:r="http://schemas.openxmlformats.org/officeDocument/2006/relationships" xmlns:p="http://schemas.openxmlformats.org/presentationml/2006/main">
  <p:tag name="ANGLE" val="2"/>
</p:tagLst>
</file>

<file path=ppt/tags/tag683.xml><?xml version="1.0" encoding="utf-8"?>
<p:tagLst xmlns:a="http://schemas.openxmlformats.org/drawingml/2006/main" xmlns:r="http://schemas.openxmlformats.org/officeDocument/2006/relationships" xmlns:p="http://schemas.openxmlformats.org/presentationml/2006/main">
  <p:tag name="ANGLE" val="1"/>
</p:tagLst>
</file>

<file path=ppt/tags/tag684.xml><?xml version="1.0" encoding="utf-8"?>
<p:tagLst xmlns:a="http://schemas.openxmlformats.org/drawingml/2006/main" xmlns:r="http://schemas.openxmlformats.org/officeDocument/2006/relationships" xmlns:p="http://schemas.openxmlformats.org/presentationml/2006/main">
  <p:tag name="ANGLE" val="1"/>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JDdYh2halhdJF8285D2EKg"/>
</p:tagLst>
</file>

<file path=ppt/tags/tag68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88.xml><?xml version="1.0" encoding="utf-8"?>
<p:tagLst xmlns:a="http://schemas.openxmlformats.org/drawingml/2006/main" xmlns:r="http://schemas.openxmlformats.org/officeDocument/2006/relationships" xmlns:p="http://schemas.openxmlformats.org/presentationml/2006/main">
  <p:tag name="SHAPENAME" val="Subtitle"/>
</p:tagLst>
</file>

<file path=ppt/tags/tag689.xml><?xml version="1.0" encoding="utf-8"?>
<p:tagLst xmlns:a="http://schemas.openxmlformats.org/drawingml/2006/main" xmlns:r="http://schemas.openxmlformats.org/officeDocument/2006/relationships" xmlns:p="http://schemas.openxmlformats.org/presentationml/2006/main">
  <p:tag name="SHAPENAME" val="Title"/>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3.xml><?xml version="1.0" encoding="utf-8"?>
<p:tagLst xmlns:a="http://schemas.openxmlformats.org/drawingml/2006/main" xmlns:r="http://schemas.openxmlformats.org/officeDocument/2006/relationships" xmlns:p="http://schemas.openxmlformats.org/presentationml/2006/main">
  <p:tag name="SHAPENAME" val="5. Source"/>
</p:tagLst>
</file>

<file path=ppt/tags/tag6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pP11CnWVj4SHrNwkW4jJlQ"/>
</p:tagLst>
</file>

<file path=ppt/tags/tag6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0.xml><?xml version="1.0" encoding="utf-8"?>
<p:tagLst xmlns:a="http://schemas.openxmlformats.org/drawingml/2006/main" xmlns:r="http://schemas.openxmlformats.org/officeDocument/2006/relationships" xmlns:p="http://schemas.openxmlformats.org/presentationml/2006/main">
  <p:tag name="SHAPENAME" val="5. Source"/>
</p:tagLst>
</file>

<file path=ppt/tags/tag7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LtFDKWot6hXzrttW11n8AQ"/>
</p:tagLst>
</file>

<file path=ppt/tags/tag7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6.xml><?xml version="1.0" encoding="utf-8"?>
<p:tagLst xmlns:a="http://schemas.openxmlformats.org/drawingml/2006/main" xmlns:r="http://schemas.openxmlformats.org/officeDocument/2006/relationships" xmlns:p="http://schemas.openxmlformats.org/presentationml/2006/main">
  <p:tag name="SHAPENAME" val="5. Source"/>
</p:tagLst>
</file>

<file path=ppt/tags/tag7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F_d6dth08tUGQumsWVEb9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7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2.xml><?xml version="1.0" encoding="utf-8"?>
<p:tagLst xmlns:a="http://schemas.openxmlformats.org/drawingml/2006/main" xmlns:r="http://schemas.openxmlformats.org/officeDocument/2006/relationships" xmlns:p="http://schemas.openxmlformats.org/presentationml/2006/main">
  <p:tag name="SHAPENAME" val="5. Source"/>
</p:tagLst>
</file>

<file path=ppt/tags/tag7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BPKsTDVLK_dG90r4UwOosA"/>
</p:tagLst>
</file>

<file path=ppt/tags/tag7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9.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ri0mgXOmqjmJhsxDkh.0TQ"/>
</p:tagLst>
</file>

<file path=ppt/tags/tag72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7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6.xml><?xml version="1.0" encoding="utf-8"?>
<p:tagLst xmlns:a="http://schemas.openxmlformats.org/drawingml/2006/main" xmlns:r="http://schemas.openxmlformats.org/officeDocument/2006/relationships" xmlns:p="http://schemas.openxmlformats.org/presentationml/2006/main">
  <p:tag name="SHAPENAME" val="5. Source"/>
</p:tagLst>
</file>

<file path=ppt/tags/tag7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zjiRFgosu1ceI1jhy8yBw"/>
</p:tagLst>
</file>

<file path=ppt/tags/tag73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7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5.xml><?xml version="1.0" encoding="utf-8"?>
<p:tagLst xmlns:a="http://schemas.openxmlformats.org/drawingml/2006/main" xmlns:r="http://schemas.openxmlformats.org/officeDocument/2006/relationships" xmlns:p="http://schemas.openxmlformats.org/presentationml/2006/main">
  <p:tag name="SHAPENAME" val="5. Source"/>
</p:tagLst>
</file>

<file path=ppt/tags/tag7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w4VbVzfboTV4MZRME9u.ug"/>
</p:tagLst>
</file>

<file path=ppt/tags/tag73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1.xml><?xml version="1.0" encoding="utf-8"?>
<p:tagLst xmlns:a="http://schemas.openxmlformats.org/drawingml/2006/main" xmlns:r="http://schemas.openxmlformats.org/officeDocument/2006/relationships" xmlns:p="http://schemas.openxmlformats.org/presentationml/2006/main">
  <p:tag name="SHAPENAME" val="5. Source"/>
</p:tagLst>
</file>

<file path=ppt/tags/tag7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6nND2yuhwA5F6dwgrcNckA"/>
</p:tagLst>
</file>

<file path=ppt/tags/tag74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7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9.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4VZxN_OizesHAduWdSTPeQ"/>
</p:tagLst>
</file>

<file path=ppt/tags/tag7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56.xml><?xml version="1.0" encoding="utf-8"?>
<p:tagLst xmlns:a="http://schemas.openxmlformats.org/drawingml/2006/main" xmlns:r="http://schemas.openxmlformats.org/officeDocument/2006/relationships" xmlns:p="http://schemas.openxmlformats.org/presentationml/2006/main">
  <p:tag name="SHAPENAME" val="5. Source"/>
</p:tagLst>
</file>

<file path=ppt/tags/tag7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6.xml><?xml version="1.0" encoding="utf-8"?>
<p:tagLst xmlns:a="http://schemas.openxmlformats.org/drawingml/2006/main" xmlns:r="http://schemas.openxmlformats.org/officeDocument/2006/relationships" xmlns:p="http://schemas.openxmlformats.org/presentationml/2006/main">
  <p:tag name="SHAPENAME" val="5. Source"/>
</p:tagLst>
</file>

<file path=ppt/tags/tag7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w4VbVzfboTV4MZRME9u.ug"/>
</p:tagLst>
</file>

<file path=ppt/tags/tag76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7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5.xml><?xml version="1.0" encoding="utf-8"?>
<p:tagLst xmlns:a="http://schemas.openxmlformats.org/drawingml/2006/main" xmlns:r="http://schemas.openxmlformats.org/officeDocument/2006/relationships" xmlns:p="http://schemas.openxmlformats.org/presentationml/2006/main">
  <p:tag name="SHAPENAME" val="5. Source"/>
</p:tagLst>
</file>

<file path=ppt/tags/tag7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6nND2yuhwA5F6dwgrcNckA"/>
</p:tagLst>
</file>

<file path=ppt/tags/tag77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7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3.xml><?xml version="1.0" encoding="utf-8"?>
<p:tagLst xmlns:a="http://schemas.openxmlformats.org/drawingml/2006/main" xmlns:r="http://schemas.openxmlformats.org/officeDocument/2006/relationships" xmlns:p="http://schemas.openxmlformats.org/presentationml/2006/main">
  <p:tag name="SHAPENAME" val="5. Source"/>
</p:tagLst>
</file>

<file path=ppt/tags/tag7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4VZxN_OizesHAduWdSTPeQ"/>
</p:tagLst>
</file>

<file path=ppt/tags/tag7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0.xml><?xml version="1.0" encoding="utf-8"?>
<p:tagLst xmlns:a="http://schemas.openxmlformats.org/drawingml/2006/main" xmlns:r="http://schemas.openxmlformats.org/officeDocument/2006/relationships" xmlns:p="http://schemas.openxmlformats.org/presentationml/2006/main">
  <p:tag name="SHAPENAME" val="5. Source"/>
</p:tagLst>
</file>

<file path=ppt/tags/tag7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6Sb87Uq18zwplXU0IuQNUw"/>
</p:tagLst>
</file>

<file path=ppt/tags/tag7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8.xml><?xml version="1.0" encoding="utf-8"?>
<p:tagLst xmlns:a="http://schemas.openxmlformats.org/drawingml/2006/main" xmlns:r="http://schemas.openxmlformats.org/officeDocument/2006/relationships" xmlns:p="http://schemas.openxmlformats.org/presentationml/2006/main">
  <p:tag name="SHAPENAME" val="5. Source"/>
</p:tagLst>
</file>

<file path=ppt/tags/tag7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7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3.xml><?xml version="1.0" encoding="utf-8"?>
<p:tagLst xmlns:a="http://schemas.openxmlformats.org/drawingml/2006/main" xmlns:r="http://schemas.openxmlformats.org/officeDocument/2006/relationships" xmlns:p="http://schemas.openxmlformats.org/presentationml/2006/main">
  <p:tag name="SHAPENAME" val="5. Source"/>
</p:tagLst>
</file>

<file path=ppt/tags/tag7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SHAPENAME" val="5. Source"/>
</p:tagLst>
</file>

<file path=ppt/tags/tag797.xml><?xml version="1.0" encoding="utf-8"?>
<p:tagLst xmlns:a="http://schemas.openxmlformats.org/drawingml/2006/main" xmlns:r="http://schemas.openxmlformats.org/officeDocument/2006/relationships" xmlns:p="http://schemas.openxmlformats.org/presentationml/2006/main">
  <p:tag name="SHAPENAME" val="Title"/>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9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White">
  <a:themeElements>
    <a:clrScheme name="Custom 4">
      <a:dk1>
        <a:srgbClr val="000000"/>
      </a:dk1>
      <a:lt1>
        <a:srgbClr val="FFFFFF"/>
      </a:lt1>
      <a:dk2>
        <a:srgbClr val="003F6E"/>
      </a:dk2>
      <a:lt2>
        <a:srgbClr val="FFFFFF"/>
      </a:lt2>
      <a:accent1>
        <a:srgbClr val="003F6E"/>
      </a:accent1>
      <a:accent2>
        <a:srgbClr val="008DF6"/>
      </a:accent2>
      <a:accent3>
        <a:srgbClr val="003F6E"/>
      </a:accent3>
      <a:accent4>
        <a:srgbClr val="63A70A"/>
      </a:accent4>
      <a:accent5>
        <a:srgbClr val="93D1FF"/>
      </a:accent5>
      <a:accent6>
        <a:srgbClr val="808080"/>
      </a:accent6>
      <a:hlink>
        <a:srgbClr val="003F6E"/>
      </a:hlink>
      <a:folHlink>
        <a:srgbClr val="63A70A"/>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13F6E"/>
        </a:accent1>
        <a:accent2>
          <a:srgbClr val="64A70A"/>
        </a:accent2>
        <a:accent3>
          <a:srgbClr val="006B35"/>
        </a:accent3>
        <a:accent4>
          <a:srgbClr val="BFE7F7"/>
        </a:accent4>
        <a:accent5>
          <a:srgbClr val="EDAA00"/>
        </a:accent5>
        <a:accent6>
          <a:srgbClr val="E2FBC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VISTRA_Template.potx" id="{D8645412-25EA-4EE0-9CE3-5A9A44045D13}" vid="{8053D68C-0B86-4037-804B-B29C12B9CE0F}"/>
    </a:ext>
  </a:extLst>
</a:theme>
</file>

<file path=ppt/theme/theme2.xml><?xml version="1.0" encoding="utf-8"?>
<a:theme xmlns:a="http://schemas.openxmlformats.org/drawingml/2006/main" name="Contrast">
  <a:themeElements>
    <a:clrScheme name="Custom 1">
      <a:dk1>
        <a:srgbClr val="000000"/>
      </a:dk1>
      <a:lt1>
        <a:srgbClr val="FFFFFF"/>
      </a:lt1>
      <a:dk2>
        <a:srgbClr val="003F6E"/>
      </a:dk2>
      <a:lt2>
        <a:srgbClr val="FFFFFF"/>
      </a:lt2>
      <a:accent1>
        <a:srgbClr val="93D1FF"/>
      </a:accent1>
      <a:accent2>
        <a:srgbClr val="008DF6"/>
      </a:accent2>
      <a:accent3>
        <a:srgbClr val="003F6E"/>
      </a:accent3>
      <a:accent4>
        <a:srgbClr val="63A70A"/>
      </a:accent4>
      <a:accent5>
        <a:srgbClr val="EDAA00"/>
      </a:accent5>
      <a:accent6>
        <a:srgbClr val="808080"/>
      </a:accent6>
      <a:hlink>
        <a:srgbClr val="003F6E"/>
      </a:hlink>
      <a:folHlink>
        <a:srgbClr val="63A70A"/>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400" dirty="0" err="1" smtClean="0"/>
        </a:defPPr>
      </a:lstStyle>
    </a:txDef>
  </a:objectDefaults>
  <a:extraClrSchemeLst>
    <a:extraClrScheme>
      <a:clrScheme name="Scheme 2">
        <a:dk1>
          <a:srgbClr val="FFFFFF"/>
        </a:dk1>
        <a:lt1>
          <a:srgbClr val="013F6E"/>
        </a:lt1>
        <a:dk2>
          <a:srgbClr val="000000"/>
        </a:dk2>
        <a:lt2>
          <a:srgbClr val="000000"/>
        </a:lt2>
        <a:accent1>
          <a:srgbClr val="FFFFFF"/>
        </a:accent1>
        <a:accent2>
          <a:srgbClr val="64A70A"/>
        </a:accent2>
        <a:accent3>
          <a:srgbClr val="006B35"/>
        </a:accent3>
        <a:accent4>
          <a:srgbClr val="BFE7F7"/>
        </a:accent4>
        <a:accent5>
          <a:srgbClr val="EDAA00"/>
        </a:accent5>
        <a:accent6>
          <a:srgbClr val="E2FBC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VISTRA_Template.potx" id="{D8645412-25EA-4EE0-9CE3-5A9A44045D13}" vid="{A751EE54-6B8A-40EA-8A6B-AED5A102D734}"/>
    </a:ext>
  </a:extLst>
</a:theme>
</file>

<file path=ppt/theme/theme3.xml><?xml version="1.0" encoding="utf-8"?>
<a:theme xmlns:a="http://schemas.openxmlformats.org/drawingml/2006/main" name="1_Contrast">
  <a:themeElements>
    <a:clrScheme name="Scheme 2">
      <a:dk1>
        <a:srgbClr val="FFFFFF"/>
      </a:dk1>
      <a:lt1>
        <a:srgbClr val="013F6E"/>
      </a:lt1>
      <a:dk2>
        <a:srgbClr val="000000"/>
      </a:dk2>
      <a:lt2>
        <a:srgbClr val="000000"/>
      </a:lt2>
      <a:accent1>
        <a:srgbClr val="FFFFFF"/>
      </a:accent1>
      <a:accent2>
        <a:srgbClr val="64A70A"/>
      </a:accent2>
      <a:accent3>
        <a:srgbClr val="006B35"/>
      </a:accent3>
      <a:accent4>
        <a:srgbClr val="BFE7F7"/>
      </a:accent4>
      <a:accent5>
        <a:srgbClr val="EDAA00"/>
      </a:accent5>
      <a:accent6>
        <a:srgbClr val="E2FBC0"/>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400" dirty="0" err="1" smtClean="0"/>
        </a:defPPr>
      </a:lstStyle>
    </a:txDef>
  </a:objectDefaults>
  <a:extraClrSchemeLst>
    <a:extraClrScheme>
      <a:clrScheme name="Scheme 2">
        <a:dk1>
          <a:srgbClr val="FFFFFF"/>
        </a:dk1>
        <a:lt1>
          <a:srgbClr val="013F6E"/>
        </a:lt1>
        <a:dk2>
          <a:srgbClr val="000000"/>
        </a:dk2>
        <a:lt2>
          <a:srgbClr val="000000"/>
        </a:lt2>
        <a:accent1>
          <a:srgbClr val="FFFFFF"/>
        </a:accent1>
        <a:accent2>
          <a:srgbClr val="64A70A"/>
        </a:accent2>
        <a:accent3>
          <a:srgbClr val="006B35"/>
        </a:accent3>
        <a:accent4>
          <a:srgbClr val="BFE7F7"/>
        </a:accent4>
        <a:accent5>
          <a:srgbClr val="EDAA00"/>
        </a:accent5>
        <a:accent6>
          <a:srgbClr val="E2FBC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VISTRA_Template.potx" id="{D8645412-25EA-4EE0-9CE3-5A9A44045D13}" vid="{A751EE54-6B8A-40EA-8A6B-AED5A102D734}"/>
    </a:ext>
  </a:extLst>
</a:theme>
</file>

<file path=ppt/theme/theme4.xml><?xml version="1.0" encoding="utf-8"?>
<a:theme xmlns:a="http://schemas.openxmlformats.org/drawingml/2006/main" name="1_White">
  <a:themeElements>
    <a:clrScheme name="Scheme 1">
      <a:dk1>
        <a:srgbClr val="000000"/>
      </a:dk1>
      <a:lt1>
        <a:srgbClr val="FFFFFF"/>
      </a:lt1>
      <a:dk2>
        <a:srgbClr val="FFFFFF"/>
      </a:dk2>
      <a:lt2>
        <a:srgbClr val="FFFFFF"/>
      </a:lt2>
      <a:accent1>
        <a:srgbClr val="013F6E"/>
      </a:accent1>
      <a:accent2>
        <a:srgbClr val="64A70A"/>
      </a:accent2>
      <a:accent3>
        <a:srgbClr val="006B35"/>
      </a:accent3>
      <a:accent4>
        <a:srgbClr val="BFE7F7"/>
      </a:accent4>
      <a:accent5>
        <a:srgbClr val="EDAA00"/>
      </a:accent5>
      <a:accent6>
        <a:srgbClr val="E2FBC0"/>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13F6E"/>
        </a:accent1>
        <a:accent2>
          <a:srgbClr val="64A70A"/>
        </a:accent2>
        <a:accent3>
          <a:srgbClr val="006B35"/>
        </a:accent3>
        <a:accent4>
          <a:srgbClr val="BFE7F7"/>
        </a:accent4>
        <a:accent5>
          <a:srgbClr val="EDAA00"/>
        </a:accent5>
        <a:accent6>
          <a:srgbClr val="E2FBC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VISTRA_Template.potx" id="{D8645412-25EA-4EE0-9CE3-5A9A44045D13}" vid="{8053D68C-0B86-4037-804B-B29C12B9CE0F}"/>
    </a:ext>
  </a:extLst>
</a:theme>
</file>

<file path=ppt/theme/theme5.xml><?xml version="1.0" encoding="utf-8"?>
<a:theme xmlns:a="http://schemas.openxmlformats.org/drawingml/2006/main" name="2_White">
  <a:themeElements>
    <a:clrScheme name="Custom 10">
      <a:dk1>
        <a:srgbClr val="000000"/>
      </a:dk1>
      <a:lt1>
        <a:srgbClr val="FFFFFF"/>
      </a:lt1>
      <a:dk2>
        <a:srgbClr val="FFFFFF"/>
      </a:dk2>
      <a:lt2>
        <a:srgbClr val="FFFFFF"/>
      </a:lt2>
      <a:accent1>
        <a:srgbClr val="051C2C"/>
      </a:accent1>
      <a:accent2>
        <a:srgbClr val="00A9F4"/>
      </a:accent2>
      <a:accent3>
        <a:srgbClr val="2251FF"/>
      </a:accent3>
      <a:accent4>
        <a:srgbClr val="AAE6F0"/>
      </a:accent4>
      <a:accent5>
        <a:srgbClr val="3C96B4"/>
      </a:accent5>
      <a:accent6>
        <a:srgbClr val="AFC3FF"/>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51C2C"/>
        </a:accent1>
        <a:accent2>
          <a:srgbClr val="00A9F4"/>
        </a:accent2>
        <a:accent3>
          <a:srgbClr val="1F40E6"/>
        </a:accent3>
        <a:accent4>
          <a:srgbClr val="AAE6F0"/>
        </a:accent4>
        <a:accent5>
          <a:srgbClr val="3C96B4"/>
        </a:accent5>
        <a:accent6>
          <a:srgbClr val="AFC3FF"/>
        </a:accent6>
        <a:hlink>
          <a:srgbClr val="1F40E6"/>
        </a:hlink>
        <a:folHlink>
          <a:srgbClr val="8C5AC8"/>
        </a:folHlink>
      </a:clrScheme>
    </a:extraClrScheme>
  </a:extraClrSchemeLst>
  <a:custClrLst>
    <a:custClr name="Electric Blue">
      <a:srgbClr val="2251FF"/>
    </a:custClr>
    <a:custClr name="Cyan">
      <a:srgbClr val="00A9F4"/>
    </a:custClr>
    <a:custClr name="Pale Blue">
      <a:srgbClr val="6DC1DB"/>
    </a:custClr>
    <a:custClr name="Super Light Gray">
      <a:srgbClr val="D0D0D0"/>
    </a:custClr>
    <a:custClr name="Pink">
      <a:srgbClr val="E8BDAD"/>
    </a:custClr>
    <a:custClr name="Orange">
      <a:srgbClr val="FAA082"/>
    </a:custClr>
    <a:custClr name="Red">
      <a:srgbClr val="E5546C"/>
    </a:custClr>
    <a:custClr name="Null">
      <a:srgbClr val="FEFFFF"/>
    </a:custClr>
    <a:custClr name="Null">
      <a:srgbClr val="FEFFFF"/>
    </a:custClr>
    <a:custClr name="Null">
      <a:srgbClr val="FEFFFF"/>
    </a:custClr>
    <a:custClr name="Dark Gray">
      <a:srgbClr val="4D4D4D"/>
    </a:custClr>
    <a:custClr name="Mid Gray">
      <a:srgbClr val="7F7F7F"/>
    </a:custClr>
    <a:custClr name="Light Gray">
      <a:srgbClr val="B3B3B3"/>
    </a:custClr>
    <a:custClr name="Super Light Gray">
      <a:srgbClr val="D0D0D0"/>
    </a:custClr>
    <a:custClr name="Pale Gray">
      <a:srgbClr val="E6E6E6"/>
    </a:custClr>
    <a:custClr name="Null">
      <a:srgbClr val="FEFFFF"/>
    </a:custClr>
    <a:custClr name="Null">
      <a:srgbClr val="FEFFFF"/>
    </a:custClr>
    <a:custClr name="Null">
      <a:srgbClr val="FEFFFF"/>
    </a:custClr>
    <a:custClr name="Null">
      <a:srgbClr val="FEFFFF"/>
    </a:custClr>
    <a:custClr name="Null">
      <a:srgbClr val="FEFFFF"/>
    </a:custClr>
    <a:custClr name="Linear 1 (Deep Blue)">
      <a:srgbClr val="051C2C"/>
    </a:custClr>
    <a:custClr name="Linear 2">
      <a:srgbClr val="034B6F"/>
    </a:custClr>
    <a:custClr name="Linear 3">
      <a:srgbClr val="027AB1"/>
    </a:custClr>
    <a:custClr name="Linear 4 (Cyan)">
      <a:srgbClr val="00A9F4"/>
    </a:custClr>
    <a:custClr name="Linear 5">
      <a:srgbClr val="39BDF3"/>
    </a:custClr>
    <a:custClr name="Linear 6">
      <a:srgbClr val="71D2F1"/>
    </a:custClr>
    <a:custClr name="Linear 7 (Pale Blue)">
      <a:srgbClr val="AAE6F0"/>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Presentation5" id="{BEEFAB60-5C44-45A4-9B27-2B4FAF6C9F78}" vid="{D0961349-9864-4851-A73B-3F5A2095CEE8}"/>
    </a:ext>
  </a:extLst>
</a:theme>
</file>

<file path=ppt/theme/theme6.xml><?xml version="1.0" encoding="utf-8"?>
<a:theme xmlns:a="http://schemas.openxmlformats.org/drawingml/2006/main" name="2_Contrast">
  <a:themeElements>
    <a:clrScheme name="Scheme 2">
      <a:dk1>
        <a:srgbClr val="FFFFFF"/>
      </a:dk1>
      <a:lt1>
        <a:srgbClr val="003F6E"/>
      </a:lt1>
      <a:dk2>
        <a:srgbClr val="171C21"/>
      </a:dk2>
      <a:lt2>
        <a:srgbClr val="171C21"/>
      </a:lt2>
      <a:accent1>
        <a:srgbClr val="FFFFFF"/>
      </a:accent1>
      <a:accent2>
        <a:srgbClr val="63A70A"/>
      </a:accent2>
      <a:accent3>
        <a:srgbClr val="EDAA00"/>
      </a:accent3>
      <a:accent4>
        <a:srgbClr val="D06F19"/>
      </a:accent4>
      <a:accent5>
        <a:srgbClr val="BFE7F7"/>
      </a:accent5>
      <a:accent6>
        <a:srgbClr val="006B35"/>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400" dirty="0" err="1" smtClean="0"/>
        </a:defPPr>
      </a:lstStyle>
    </a:txDef>
  </a:objectDefaults>
  <a:extraClrSchemeLst>
    <a:extraClrScheme>
      <a:clrScheme name="Scheme 2">
        <a:dk1>
          <a:srgbClr val="FFFFFF"/>
        </a:dk1>
        <a:lt1>
          <a:srgbClr val="003F6E"/>
        </a:lt1>
        <a:dk2>
          <a:srgbClr val="171C21"/>
        </a:dk2>
        <a:lt2>
          <a:srgbClr val="171C21"/>
        </a:lt2>
        <a:accent1>
          <a:srgbClr val="FFFFFF"/>
        </a:accent1>
        <a:accent2>
          <a:srgbClr val="63A70A"/>
        </a:accent2>
        <a:accent3>
          <a:srgbClr val="EDAA00"/>
        </a:accent3>
        <a:accent4>
          <a:srgbClr val="D06F19"/>
        </a:accent4>
        <a:accent5>
          <a:srgbClr val="BFE7F7"/>
        </a:accent5>
        <a:accent6>
          <a:srgbClr val="006B3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B8CEC4"/>
    </a:custClr>
  </a:custClrLst>
  <a:extLst>
    <a:ext uri="{05A4C25C-085E-4340-85A3-A5531E510DB2}">
      <thm15:themeFamily xmlns:thm15="http://schemas.microsoft.com/office/thememl/2012/main" name="DA2953_OFF.potx" id="{BF9E25CF-E67C-4B22-AF74-646BA13613A5}" vid="{370D1A86-5B8D-4054-B500-F83B3AC20A45}"/>
    </a:ext>
  </a:extLst>
</a:theme>
</file>

<file path=ppt/theme/theme7.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2F0028509E24459CF3234AFC9A5CC0" ma:contentTypeVersion="15" ma:contentTypeDescription="Create a new document." ma:contentTypeScope="" ma:versionID="394e1da9caf3c12de77b7e3c5c7e87f8">
  <xsd:schema xmlns:xsd="http://www.w3.org/2001/XMLSchema" xmlns:xs="http://www.w3.org/2001/XMLSchema" xmlns:p="http://schemas.microsoft.com/office/2006/metadata/properties" xmlns:ns2="34c0c15b-0e55-4cce-941c-0e6168458861" xmlns:ns3="ada654fb-b785-4820-8b1b-2cd3fd7a5701" targetNamespace="http://schemas.microsoft.com/office/2006/metadata/properties" ma:root="true" ma:fieldsID="79afa3e065448f4b26e3d8979e8c245d" ns2:_="" ns3:_="">
    <xsd:import namespace="34c0c15b-0e55-4cce-941c-0e6168458861"/>
    <xsd:import namespace="ada654fb-b785-4820-8b1b-2cd3fd7a57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c0c15b-0e55-4cce-941c-0e61684588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898e766-54c9-45a8-9a67-44bd589bdd00}" ma:internalName="TaxCatchAll" ma:showField="CatchAllData" ma:web="34c0c15b-0e55-4cce-941c-0e61684588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a654fb-b785-4820-8b1b-2cd3fd7a57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29bff48-b9d3-4692-8d0c-7eab34cd543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da654fb-b785-4820-8b1b-2cd3fd7a5701">
      <Terms xmlns="http://schemas.microsoft.com/office/infopath/2007/PartnerControls"/>
    </lcf76f155ced4ddcb4097134ff3c332f>
    <TaxCatchAll xmlns="34c0c15b-0e55-4cce-941c-0e6168458861" xsi:nil="true"/>
    <MediaLengthInSeconds xmlns="ada654fb-b785-4820-8b1b-2cd3fd7a5701" xsi:nil="true"/>
  </documentManagement>
</p:properties>
</file>

<file path=customXml/itemProps1.xml><?xml version="1.0" encoding="utf-8"?>
<ds:datastoreItem xmlns:ds="http://schemas.openxmlformats.org/officeDocument/2006/customXml" ds:itemID="{951DA93A-E6BC-4B24-A334-9DB242B8D3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c0c15b-0e55-4cce-941c-0e6168458861"/>
    <ds:schemaRef ds:uri="ada654fb-b785-4820-8b1b-2cd3fd7a57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A8B565-B072-4869-8393-0F10FCF4074B}">
  <ds:schemaRefs>
    <ds:schemaRef ds:uri="http://schemas.microsoft.com/sharepoint/v3/contenttype/forms"/>
  </ds:schemaRefs>
</ds:datastoreItem>
</file>

<file path=customXml/itemProps3.xml><?xml version="1.0" encoding="utf-8"?>
<ds:datastoreItem xmlns:ds="http://schemas.openxmlformats.org/officeDocument/2006/customXml" ds:itemID="{A26FD27D-7CEF-4321-A550-E915576639F5}">
  <ds:schemaRefs>
    <ds:schemaRef ds:uri="http://schemas.openxmlformats.org/package/2006/metadata/core-properties"/>
    <ds:schemaRef ds:uri="http://schemas.microsoft.com/office/2006/documentManagement/types"/>
    <ds:schemaRef ds:uri="http://schemas.microsoft.com/office/2006/metadata/properties"/>
    <ds:schemaRef ds:uri="ada654fb-b785-4820-8b1b-2cd3fd7a5701"/>
    <ds:schemaRef ds:uri="http://schemas.microsoft.com/office/infopath/2007/PartnerControls"/>
    <ds:schemaRef ds:uri="http://purl.org/dc/terms/"/>
    <ds:schemaRef ds:uri="http://purl.org/dc/elements/1.1/"/>
    <ds:schemaRef ds:uri="34c0c15b-0e55-4cce-941c-0e616845886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VISTRA_Template</Template>
  <TotalTime>87200</TotalTime>
  <Words>292</Words>
  <Application>Microsoft Macintosh PowerPoint</Application>
  <PresentationFormat>On-screen Show (4:3)</PresentationFormat>
  <Paragraphs>16</Paragraphs>
  <Slides>1</Slides>
  <Notes>0</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vt:i4>
      </vt:variant>
    </vt:vector>
  </HeadingPairs>
  <TitlesOfParts>
    <vt:vector size="15" baseType="lpstr">
      <vt:lpstr>Arial</vt:lpstr>
      <vt:lpstr>Calibri</vt:lpstr>
      <vt:lpstr>Courier New</vt:lpstr>
      <vt:lpstr>Georgia</vt:lpstr>
      <vt:lpstr>Segoe UI</vt:lpstr>
      <vt:lpstr>Symbol</vt:lpstr>
      <vt:lpstr>Wingdings</vt:lpstr>
      <vt:lpstr>White</vt:lpstr>
      <vt:lpstr>Contrast</vt:lpstr>
      <vt:lpstr>1_Contrast</vt:lpstr>
      <vt:lpstr>1_White</vt:lpstr>
      <vt:lpstr>2_White</vt:lpstr>
      <vt:lpstr>2_Contrast</vt:lpstr>
      <vt:lpstr>think-cell Slide</vt:lpstr>
      <vt:lpstr>RFx Questions Over $250K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to the team for providing their inputs</dc:title>
  <dc:subject/>
  <dc:creator>Nephi Johnson</dc:creator>
  <cp:keywords/>
  <dc:description/>
  <cp:lastModifiedBy>Phelps, Steven</cp:lastModifiedBy>
  <cp:revision>1833</cp:revision>
  <cp:lastPrinted>2018-10-30T20:37:12Z</cp:lastPrinted>
  <dcterms:created xsi:type="dcterms:W3CDTF">2021-05-12T05:06:32Z</dcterms:created>
  <dcterms:modified xsi:type="dcterms:W3CDTF">2024-06-25T21:30:38Z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Created">
    <vt:lpwstr>2019-02-27 01:19 PM</vt:lpwstr>
  </property>
  <property fmtid="{D5CDD505-2E9C-101B-9397-08002B2CF9AE}" pid="8" name="TemplateLastEdited">
    <vt:lpwstr>2021-05-10 11:10 AM</vt:lpwstr>
  </property>
  <property fmtid="{D5CDD505-2E9C-101B-9397-08002B2CF9AE}" pid="9" name="ContentTypeId">
    <vt:lpwstr>0x0101008D2F0028509E24459CF3234AFC9A5CC0</vt:lpwstr>
  </property>
  <property fmtid="{D5CDD505-2E9C-101B-9397-08002B2CF9AE}" pid="10" name="Order">
    <vt:r8>23477600</vt:r8>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MediaServiceImageTags">
    <vt:lpwstr/>
  </property>
</Properties>
</file>